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0"/>
  </p:notesMasterIdLst>
  <p:handoutMasterIdLst>
    <p:handoutMasterId r:id="rId21"/>
  </p:handoutMasterIdLst>
  <p:sldIdLst>
    <p:sldId id="317" r:id="rId5"/>
    <p:sldId id="318" r:id="rId6"/>
    <p:sldId id="319" r:id="rId7"/>
    <p:sldId id="320" r:id="rId8"/>
    <p:sldId id="321" r:id="rId9"/>
    <p:sldId id="323" r:id="rId10"/>
    <p:sldId id="324" r:id="rId11"/>
    <p:sldId id="325" r:id="rId12"/>
    <p:sldId id="326" r:id="rId13"/>
    <p:sldId id="327" r:id="rId14"/>
    <p:sldId id="328" r:id="rId15"/>
    <p:sldId id="329" r:id="rId16"/>
    <p:sldId id="330" r:id="rId17"/>
    <p:sldId id="331" r:id="rId18"/>
    <p:sldId id="322" r:id="rId19"/>
  </p:sldIdLst>
  <p:sldSz cx="9144000" cy="6858000" type="screen4x3"/>
  <p:notesSz cx="6669088" cy="9872663"/>
  <p:defaultTextStyle>
    <a:defPPr>
      <a:defRPr lang="en-GB"/>
    </a:defPPr>
    <a:lvl1pPr algn="l" rtl="0" eaLnBrk="0" fontAlgn="base" hangingPunct="0">
      <a:spcBef>
        <a:spcPct val="0"/>
      </a:spcBef>
      <a:spcAft>
        <a:spcPct val="0"/>
      </a:spcAft>
      <a:defRPr sz="1600" kern="1200">
        <a:solidFill>
          <a:schemeClr val="tx1"/>
        </a:solidFill>
        <a:latin typeface="Verdana" panose="020B0604030504040204" pitchFamily="34" charset="0"/>
        <a:ea typeface="+mn-ea"/>
        <a:cs typeface="+mn-cs"/>
      </a:defRPr>
    </a:lvl1pPr>
    <a:lvl2pPr marL="457200" algn="l" rtl="0" eaLnBrk="0" fontAlgn="base" hangingPunct="0">
      <a:spcBef>
        <a:spcPct val="0"/>
      </a:spcBef>
      <a:spcAft>
        <a:spcPct val="0"/>
      </a:spcAft>
      <a:defRPr sz="1600" kern="1200">
        <a:solidFill>
          <a:schemeClr val="tx1"/>
        </a:solidFill>
        <a:latin typeface="Verdana" panose="020B0604030504040204" pitchFamily="34" charset="0"/>
        <a:ea typeface="+mn-ea"/>
        <a:cs typeface="+mn-cs"/>
      </a:defRPr>
    </a:lvl2pPr>
    <a:lvl3pPr marL="914400" algn="l" rtl="0" eaLnBrk="0" fontAlgn="base" hangingPunct="0">
      <a:spcBef>
        <a:spcPct val="0"/>
      </a:spcBef>
      <a:spcAft>
        <a:spcPct val="0"/>
      </a:spcAft>
      <a:defRPr sz="1600" kern="1200">
        <a:solidFill>
          <a:schemeClr val="tx1"/>
        </a:solidFill>
        <a:latin typeface="Verdana" panose="020B0604030504040204" pitchFamily="34" charset="0"/>
        <a:ea typeface="+mn-ea"/>
        <a:cs typeface="+mn-cs"/>
      </a:defRPr>
    </a:lvl3pPr>
    <a:lvl4pPr marL="1371600" algn="l" rtl="0" eaLnBrk="0" fontAlgn="base" hangingPunct="0">
      <a:spcBef>
        <a:spcPct val="0"/>
      </a:spcBef>
      <a:spcAft>
        <a:spcPct val="0"/>
      </a:spcAft>
      <a:defRPr sz="1600" kern="1200">
        <a:solidFill>
          <a:schemeClr val="tx1"/>
        </a:solidFill>
        <a:latin typeface="Verdana" panose="020B0604030504040204" pitchFamily="34" charset="0"/>
        <a:ea typeface="+mn-ea"/>
        <a:cs typeface="+mn-cs"/>
      </a:defRPr>
    </a:lvl4pPr>
    <a:lvl5pPr marL="1828800" algn="l" rtl="0" eaLnBrk="0" fontAlgn="base" hangingPunct="0">
      <a:spcBef>
        <a:spcPct val="0"/>
      </a:spcBef>
      <a:spcAft>
        <a:spcPct val="0"/>
      </a:spcAft>
      <a:defRPr sz="1600" kern="1200">
        <a:solidFill>
          <a:schemeClr val="tx1"/>
        </a:solidFill>
        <a:latin typeface="Verdana" panose="020B0604030504040204" pitchFamily="34" charset="0"/>
        <a:ea typeface="+mn-ea"/>
        <a:cs typeface="+mn-cs"/>
      </a:defRPr>
    </a:lvl5pPr>
    <a:lvl6pPr marL="2286000" algn="l" defTabSz="914400" rtl="0" eaLnBrk="1" latinLnBrk="0" hangingPunct="1">
      <a:defRPr sz="1600" kern="1200">
        <a:solidFill>
          <a:schemeClr val="tx1"/>
        </a:solidFill>
        <a:latin typeface="Verdana" panose="020B0604030504040204" pitchFamily="34" charset="0"/>
        <a:ea typeface="+mn-ea"/>
        <a:cs typeface="+mn-cs"/>
      </a:defRPr>
    </a:lvl6pPr>
    <a:lvl7pPr marL="2743200" algn="l" defTabSz="914400" rtl="0" eaLnBrk="1" latinLnBrk="0" hangingPunct="1">
      <a:defRPr sz="1600" kern="1200">
        <a:solidFill>
          <a:schemeClr val="tx1"/>
        </a:solidFill>
        <a:latin typeface="Verdana" panose="020B0604030504040204" pitchFamily="34" charset="0"/>
        <a:ea typeface="+mn-ea"/>
        <a:cs typeface="+mn-cs"/>
      </a:defRPr>
    </a:lvl7pPr>
    <a:lvl8pPr marL="3200400" algn="l" defTabSz="914400" rtl="0" eaLnBrk="1" latinLnBrk="0" hangingPunct="1">
      <a:defRPr sz="1600" kern="1200">
        <a:solidFill>
          <a:schemeClr val="tx1"/>
        </a:solidFill>
        <a:latin typeface="Verdana" panose="020B0604030504040204" pitchFamily="34" charset="0"/>
        <a:ea typeface="+mn-ea"/>
        <a:cs typeface="+mn-cs"/>
      </a:defRPr>
    </a:lvl8pPr>
    <a:lvl9pPr marL="3657600" algn="l" defTabSz="914400" rtl="0" eaLnBrk="1" latinLnBrk="0" hangingPunct="1">
      <a:defRPr sz="1600" kern="1200">
        <a:solidFill>
          <a:schemeClr val="tx1"/>
        </a:solidFill>
        <a:latin typeface="Verdana" panose="020B0604030504040204" pitchFamily="34" charset="0"/>
        <a:ea typeface="+mn-ea"/>
        <a:cs typeface="+mn-cs"/>
      </a:defRPr>
    </a:lvl9pPr>
  </p:defaultTextStyle>
  <p:extLst>
    <p:ext uri="{EFAFB233-063F-42B5-8137-9DF3F51BA10A}">
      <p15:sldGuideLst xmlns:p15="http://schemas.microsoft.com/office/powerpoint/2012/main">
        <p15:guide id="1" orient="horz" pos="754">
          <p15:clr>
            <a:srgbClr val="A4A3A4"/>
          </p15:clr>
        </p15:guide>
        <p15:guide id="2" pos="5103">
          <p15:clr>
            <a:srgbClr val="A4A3A4"/>
          </p15:clr>
        </p15:guide>
      </p15:sldGuideLst>
    </p:ext>
    <p:ext uri="{2D200454-40CA-4A62-9FC3-DE9A4176ACB9}">
      <p15:notesGuideLst xmlns:p15="http://schemas.microsoft.com/office/powerpoint/2012/main">
        <p15:guide id="1" orient="horz" pos="3110">
          <p15:clr>
            <a:srgbClr val="A4A3A4"/>
          </p15:clr>
        </p15:guide>
        <p15:guide id="2" pos="21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1100C"/>
    <a:srgbClr val="010000"/>
    <a:srgbClr val="C0C0C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589" autoAdjust="0"/>
    <p:restoredTop sz="85616" autoAdjust="0"/>
  </p:normalViewPr>
  <p:slideViewPr>
    <p:cSldViewPr>
      <p:cViewPr varScale="1">
        <p:scale>
          <a:sx n="52" d="100"/>
          <a:sy n="52" d="100"/>
        </p:scale>
        <p:origin x="1770" y="66"/>
      </p:cViewPr>
      <p:guideLst>
        <p:guide orient="horz" pos="754"/>
        <p:guide pos="5103"/>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81" d="100"/>
          <a:sy n="81" d="100"/>
        </p:scale>
        <p:origin x="3990" y="114"/>
      </p:cViewPr>
      <p:guideLst>
        <p:guide orient="horz" pos="3110"/>
        <p:guide pos="210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E00F7F3E-6F01-0FC5-C501-89E9308DC703}"/>
              </a:ext>
            </a:extLst>
          </p:cNvPr>
          <p:cNvSpPr>
            <a:spLocks noGrp="1" noChangeArrowheads="1"/>
          </p:cNvSpPr>
          <p:nvPr>
            <p:ph type="hdr" sz="quarter"/>
          </p:nvPr>
        </p:nvSpPr>
        <p:spPr bwMode="auto">
          <a:xfrm>
            <a:off x="0" y="0"/>
            <a:ext cx="2889250" cy="493713"/>
          </a:xfrm>
          <a:prstGeom prst="rect">
            <a:avLst/>
          </a:prstGeom>
          <a:noFill/>
          <a:ln>
            <a:noFill/>
          </a:ln>
          <a:effectLst/>
        </p:spPr>
        <p:txBody>
          <a:bodyPr vert="horz" wrap="square" lIns="90279" tIns="45139" rIns="90279" bIns="45139" numCol="1" anchor="t" anchorCtr="0" compatLnSpc="1">
            <a:prstTxWarp prst="textNoShape">
              <a:avLst/>
            </a:prstTxWarp>
          </a:bodyPr>
          <a:lstStyle>
            <a:lvl1pPr eaLnBrk="1" hangingPunct="1">
              <a:defRPr sz="1200"/>
            </a:lvl1pPr>
          </a:lstStyle>
          <a:p>
            <a:pPr>
              <a:defRPr/>
            </a:pPr>
            <a:endParaRPr lang="en-GB"/>
          </a:p>
        </p:txBody>
      </p:sp>
      <p:sp>
        <p:nvSpPr>
          <p:cNvPr id="29699" name="Rectangle 3">
            <a:extLst>
              <a:ext uri="{FF2B5EF4-FFF2-40B4-BE49-F238E27FC236}">
                <a16:creationId xmlns:a16="http://schemas.microsoft.com/office/drawing/2014/main" id="{BF8A90A0-6876-A2EB-8916-B03FCBB7D884}"/>
              </a:ext>
            </a:extLst>
          </p:cNvPr>
          <p:cNvSpPr>
            <a:spLocks noGrp="1" noChangeArrowheads="1"/>
          </p:cNvSpPr>
          <p:nvPr>
            <p:ph type="dt" sz="quarter" idx="1"/>
          </p:nvPr>
        </p:nvSpPr>
        <p:spPr bwMode="auto">
          <a:xfrm>
            <a:off x="3778250" y="0"/>
            <a:ext cx="2889250" cy="493713"/>
          </a:xfrm>
          <a:prstGeom prst="rect">
            <a:avLst/>
          </a:prstGeom>
          <a:noFill/>
          <a:ln>
            <a:noFill/>
          </a:ln>
          <a:effectLst/>
        </p:spPr>
        <p:txBody>
          <a:bodyPr vert="horz" wrap="square" lIns="90279" tIns="45139" rIns="90279" bIns="45139" numCol="1" anchor="t" anchorCtr="0" compatLnSpc="1">
            <a:prstTxWarp prst="textNoShape">
              <a:avLst/>
            </a:prstTxWarp>
          </a:bodyPr>
          <a:lstStyle>
            <a:lvl1pPr algn="r" eaLnBrk="1" hangingPunct="1">
              <a:defRPr sz="1200"/>
            </a:lvl1pPr>
          </a:lstStyle>
          <a:p>
            <a:pPr>
              <a:defRPr/>
            </a:pPr>
            <a:endParaRPr lang="en-GB"/>
          </a:p>
        </p:txBody>
      </p:sp>
      <p:sp>
        <p:nvSpPr>
          <p:cNvPr id="29700" name="Rectangle 4">
            <a:extLst>
              <a:ext uri="{FF2B5EF4-FFF2-40B4-BE49-F238E27FC236}">
                <a16:creationId xmlns:a16="http://schemas.microsoft.com/office/drawing/2014/main" id="{64A0DCAF-D433-73B0-6E78-9B890BFFD29E}"/>
              </a:ext>
            </a:extLst>
          </p:cNvPr>
          <p:cNvSpPr>
            <a:spLocks noGrp="1" noChangeArrowheads="1"/>
          </p:cNvSpPr>
          <p:nvPr>
            <p:ph type="ftr" sz="quarter" idx="2"/>
          </p:nvPr>
        </p:nvSpPr>
        <p:spPr bwMode="auto">
          <a:xfrm>
            <a:off x="0" y="9377363"/>
            <a:ext cx="2889250" cy="493712"/>
          </a:xfrm>
          <a:prstGeom prst="rect">
            <a:avLst/>
          </a:prstGeom>
          <a:noFill/>
          <a:ln>
            <a:noFill/>
          </a:ln>
          <a:effectLst/>
        </p:spPr>
        <p:txBody>
          <a:bodyPr vert="horz" wrap="square" lIns="90279" tIns="45139" rIns="90279" bIns="45139" numCol="1" anchor="b" anchorCtr="0" compatLnSpc="1">
            <a:prstTxWarp prst="textNoShape">
              <a:avLst/>
            </a:prstTxWarp>
          </a:bodyPr>
          <a:lstStyle>
            <a:lvl1pPr eaLnBrk="1" hangingPunct="1">
              <a:defRPr sz="1200"/>
            </a:lvl1pPr>
          </a:lstStyle>
          <a:p>
            <a:pPr>
              <a:defRPr/>
            </a:pPr>
            <a:endParaRPr lang="en-GB"/>
          </a:p>
        </p:txBody>
      </p:sp>
      <p:sp>
        <p:nvSpPr>
          <p:cNvPr id="29701" name="Rectangle 5">
            <a:extLst>
              <a:ext uri="{FF2B5EF4-FFF2-40B4-BE49-F238E27FC236}">
                <a16:creationId xmlns:a16="http://schemas.microsoft.com/office/drawing/2014/main" id="{E4AADB08-C977-CE7F-9700-3F98E8954980}"/>
              </a:ext>
            </a:extLst>
          </p:cNvPr>
          <p:cNvSpPr>
            <a:spLocks noGrp="1" noChangeArrowheads="1"/>
          </p:cNvSpPr>
          <p:nvPr>
            <p:ph type="sldNum" sz="quarter" idx="3"/>
          </p:nvPr>
        </p:nvSpPr>
        <p:spPr bwMode="auto">
          <a:xfrm>
            <a:off x="3778250" y="9377363"/>
            <a:ext cx="2889250" cy="493712"/>
          </a:xfrm>
          <a:prstGeom prst="rect">
            <a:avLst/>
          </a:prstGeom>
          <a:noFill/>
          <a:ln>
            <a:noFill/>
          </a:ln>
          <a:effectLst/>
        </p:spPr>
        <p:txBody>
          <a:bodyPr vert="horz" wrap="square" lIns="90279" tIns="45139" rIns="90279" bIns="45139" numCol="1" anchor="b" anchorCtr="0" compatLnSpc="1">
            <a:prstTxWarp prst="textNoShape">
              <a:avLst/>
            </a:prstTxWarp>
          </a:bodyPr>
          <a:lstStyle>
            <a:lvl1pPr algn="r" eaLnBrk="1" hangingPunct="1">
              <a:defRPr sz="1200"/>
            </a:lvl1pPr>
          </a:lstStyle>
          <a:p>
            <a:pPr>
              <a:defRPr/>
            </a:pPr>
            <a:fld id="{434676E8-14C9-4C3D-80F1-B6F03A9D14FB}" type="slidenum">
              <a:rPr lang="en-GB" altLang="en-US"/>
              <a:pPr>
                <a:defRPr/>
              </a:pPr>
              <a:t>‹#›</a:t>
            </a:fld>
            <a:endParaRPr lang="en-GB"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86822A2C-F6ED-40CC-9807-B6F7C51A9F1C}"/>
              </a:ext>
            </a:extLst>
          </p:cNvPr>
          <p:cNvSpPr>
            <a:spLocks noGrp="1" noChangeArrowheads="1"/>
          </p:cNvSpPr>
          <p:nvPr>
            <p:ph type="hdr" sz="quarter"/>
          </p:nvPr>
        </p:nvSpPr>
        <p:spPr bwMode="auto">
          <a:xfrm>
            <a:off x="0" y="0"/>
            <a:ext cx="2889250" cy="493713"/>
          </a:xfrm>
          <a:prstGeom prst="rect">
            <a:avLst/>
          </a:prstGeom>
          <a:noFill/>
          <a:ln>
            <a:noFill/>
          </a:ln>
          <a:effectLst/>
        </p:spPr>
        <p:txBody>
          <a:bodyPr vert="horz" wrap="square" lIns="90279" tIns="45139" rIns="90279" bIns="45139" numCol="1" anchor="t" anchorCtr="0" compatLnSpc="1">
            <a:prstTxWarp prst="textNoShape">
              <a:avLst/>
            </a:prstTxWarp>
          </a:bodyPr>
          <a:lstStyle>
            <a:lvl1pPr eaLnBrk="1" hangingPunct="1">
              <a:defRPr sz="1200"/>
            </a:lvl1pPr>
          </a:lstStyle>
          <a:p>
            <a:pPr>
              <a:defRPr/>
            </a:pPr>
            <a:endParaRPr lang="en-GB"/>
          </a:p>
        </p:txBody>
      </p:sp>
      <p:sp>
        <p:nvSpPr>
          <p:cNvPr id="20483" name="Rectangle 3">
            <a:extLst>
              <a:ext uri="{FF2B5EF4-FFF2-40B4-BE49-F238E27FC236}">
                <a16:creationId xmlns:a16="http://schemas.microsoft.com/office/drawing/2014/main" id="{E6518168-94BF-E7A2-DA70-2BE1EA13FC6A}"/>
              </a:ext>
            </a:extLst>
          </p:cNvPr>
          <p:cNvSpPr>
            <a:spLocks noGrp="1" noChangeArrowheads="1"/>
          </p:cNvSpPr>
          <p:nvPr>
            <p:ph type="dt" idx="1"/>
          </p:nvPr>
        </p:nvSpPr>
        <p:spPr bwMode="auto">
          <a:xfrm>
            <a:off x="3778250" y="0"/>
            <a:ext cx="2889250" cy="493713"/>
          </a:xfrm>
          <a:prstGeom prst="rect">
            <a:avLst/>
          </a:prstGeom>
          <a:noFill/>
          <a:ln>
            <a:noFill/>
          </a:ln>
          <a:effectLst/>
        </p:spPr>
        <p:txBody>
          <a:bodyPr vert="horz" wrap="square" lIns="90279" tIns="45139" rIns="90279" bIns="45139" numCol="1" anchor="t" anchorCtr="0" compatLnSpc="1">
            <a:prstTxWarp prst="textNoShape">
              <a:avLst/>
            </a:prstTxWarp>
          </a:bodyPr>
          <a:lstStyle>
            <a:lvl1pPr algn="r" eaLnBrk="1" hangingPunct="1">
              <a:defRPr sz="1200"/>
            </a:lvl1pPr>
          </a:lstStyle>
          <a:p>
            <a:pPr>
              <a:defRPr/>
            </a:pPr>
            <a:endParaRPr lang="en-GB"/>
          </a:p>
        </p:txBody>
      </p:sp>
      <p:sp>
        <p:nvSpPr>
          <p:cNvPr id="17412" name="Rectangle 4">
            <a:extLst>
              <a:ext uri="{FF2B5EF4-FFF2-40B4-BE49-F238E27FC236}">
                <a16:creationId xmlns:a16="http://schemas.microsoft.com/office/drawing/2014/main" id="{71A96408-8908-69D7-BA6D-E7653F9BEE95}"/>
              </a:ext>
            </a:extLst>
          </p:cNvPr>
          <p:cNvSpPr>
            <a:spLocks noGrp="1" noRot="1" noChangeAspect="1" noChangeArrowheads="1" noTextEdit="1"/>
          </p:cNvSpPr>
          <p:nvPr>
            <p:ph type="sldImg" idx="2"/>
          </p:nvPr>
        </p:nvSpPr>
        <p:spPr bwMode="auto">
          <a:xfrm>
            <a:off x="868363" y="741363"/>
            <a:ext cx="4932362" cy="370046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5">
            <a:extLst>
              <a:ext uri="{FF2B5EF4-FFF2-40B4-BE49-F238E27FC236}">
                <a16:creationId xmlns:a16="http://schemas.microsoft.com/office/drawing/2014/main" id="{42B1CFF1-5545-FC24-0034-7B0EB7AA967F}"/>
              </a:ext>
            </a:extLst>
          </p:cNvPr>
          <p:cNvSpPr>
            <a:spLocks noGrp="1" noChangeArrowheads="1"/>
          </p:cNvSpPr>
          <p:nvPr>
            <p:ph type="body" sz="quarter" idx="3"/>
          </p:nvPr>
        </p:nvSpPr>
        <p:spPr bwMode="auto">
          <a:xfrm>
            <a:off x="666750" y="4689475"/>
            <a:ext cx="5335588" cy="4441825"/>
          </a:xfrm>
          <a:prstGeom prst="rect">
            <a:avLst/>
          </a:prstGeom>
          <a:noFill/>
          <a:ln>
            <a:noFill/>
          </a:ln>
          <a:effectLst/>
        </p:spPr>
        <p:txBody>
          <a:bodyPr vert="horz" wrap="square" lIns="90279" tIns="45139" rIns="90279" bIns="4513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486" name="Rectangle 6">
            <a:extLst>
              <a:ext uri="{FF2B5EF4-FFF2-40B4-BE49-F238E27FC236}">
                <a16:creationId xmlns:a16="http://schemas.microsoft.com/office/drawing/2014/main" id="{DA1A6A5F-F3D3-F07A-BF97-1F9B9190025C}"/>
              </a:ext>
            </a:extLst>
          </p:cNvPr>
          <p:cNvSpPr>
            <a:spLocks noGrp="1" noChangeArrowheads="1"/>
          </p:cNvSpPr>
          <p:nvPr>
            <p:ph type="ftr" sz="quarter" idx="4"/>
          </p:nvPr>
        </p:nvSpPr>
        <p:spPr bwMode="auto">
          <a:xfrm>
            <a:off x="0" y="9377363"/>
            <a:ext cx="2889250" cy="493712"/>
          </a:xfrm>
          <a:prstGeom prst="rect">
            <a:avLst/>
          </a:prstGeom>
          <a:noFill/>
          <a:ln>
            <a:noFill/>
          </a:ln>
          <a:effectLst/>
        </p:spPr>
        <p:txBody>
          <a:bodyPr vert="horz" wrap="square" lIns="90279" tIns="45139" rIns="90279" bIns="45139" numCol="1" anchor="b" anchorCtr="0" compatLnSpc="1">
            <a:prstTxWarp prst="textNoShape">
              <a:avLst/>
            </a:prstTxWarp>
          </a:bodyPr>
          <a:lstStyle>
            <a:lvl1pPr eaLnBrk="1" hangingPunct="1">
              <a:defRPr sz="1200"/>
            </a:lvl1pPr>
          </a:lstStyle>
          <a:p>
            <a:pPr>
              <a:defRPr/>
            </a:pPr>
            <a:endParaRPr lang="en-GB"/>
          </a:p>
        </p:txBody>
      </p:sp>
      <p:sp>
        <p:nvSpPr>
          <p:cNvPr id="20487" name="Rectangle 7">
            <a:extLst>
              <a:ext uri="{FF2B5EF4-FFF2-40B4-BE49-F238E27FC236}">
                <a16:creationId xmlns:a16="http://schemas.microsoft.com/office/drawing/2014/main" id="{B2757319-A663-0104-51CD-5E2A2A1E0C67}"/>
              </a:ext>
            </a:extLst>
          </p:cNvPr>
          <p:cNvSpPr>
            <a:spLocks noGrp="1" noChangeArrowheads="1"/>
          </p:cNvSpPr>
          <p:nvPr>
            <p:ph type="sldNum" sz="quarter" idx="5"/>
          </p:nvPr>
        </p:nvSpPr>
        <p:spPr bwMode="auto">
          <a:xfrm>
            <a:off x="3778250" y="9377363"/>
            <a:ext cx="2889250" cy="493712"/>
          </a:xfrm>
          <a:prstGeom prst="rect">
            <a:avLst/>
          </a:prstGeom>
          <a:noFill/>
          <a:ln>
            <a:noFill/>
          </a:ln>
          <a:effectLst/>
        </p:spPr>
        <p:txBody>
          <a:bodyPr vert="horz" wrap="square" lIns="90279" tIns="45139" rIns="90279" bIns="45139" numCol="1" anchor="b" anchorCtr="0" compatLnSpc="1">
            <a:prstTxWarp prst="textNoShape">
              <a:avLst/>
            </a:prstTxWarp>
          </a:bodyPr>
          <a:lstStyle>
            <a:lvl1pPr algn="r" eaLnBrk="1" hangingPunct="1">
              <a:defRPr sz="1200"/>
            </a:lvl1pPr>
          </a:lstStyle>
          <a:p>
            <a:pPr>
              <a:defRPr/>
            </a:pPr>
            <a:fld id="{66FB8E49-C475-4BB5-9E77-25F003A67C13}"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Verdana"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Verdana"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Verdana"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Verdana"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Verdana"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jdelijke aanduiding voor dia-afbeelding 1">
            <a:extLst>
              <a:ext uri="{FF2B5EF4-FFF2-40B4-BE49-F238E27FC236}">
                <a16:creationId xmlns:a16="http://schemas.microsoft.com/office/drawing/2014/main" id="{F6680846-B65D-13C4-371B-58CA87ED28A3}"/>
              </a:ext>
            </a:extLst>
          </p:cNvPr>
          <p:cNvSpPr>
            <a:spLocks noGrp="1" noRot="1" noChangeAspect="1" noChangeArrowheads="1" noTextEdit="1"/>
          </p:cNvSpPr>
          <p:nvPr>
            <p:ph type="sldImg"/>
          </p:nvPr>
        </p:nvSpPr>
        <p:spPr>
          <a:ln/>
        </p:spPr>
      </p:sp>
      <p:sp>
        <p:nvSpPr>
          <p:cNvPr id="20483" name="Tijdelijke aanduiding voor notities 2">
            <a:extLst>
              <a:ext uri="{FF2B5EF4-FFF2-40B4-BE49-F238E27FC236}">
                <a16:creationId xmlns:a16="http://schemas.microsoft.com/office/drawing/2014/main" id="{3190E5AB-4C93-92B4-9265-53F99B7262B0}"/>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nl-NL" altLang="nl-NL"/>
          </a:p>
        </p:txBody>
      </p:sp>
      <p:sp>
        <p:nvSpPr>
          <p:cNvPr id="20484" name="Tijdelijke aanduiding voor dianummer 3">
            <a:extLst>
              <a:ext uri="{FF2B5EF4-FFF2-40B4-BE49-F238E27FC236}">
                <a16:creationId xmlns:a16="http://schemas.microsoft.com/office/drawing/2014/main" id="{5D2340B3-6995-9474-FCC6-FDA352509822}"/>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Verdana" panose="020B0604030504040204" pitchFamily="34" charset="0"/>
              </a:defRPr>
            </a:lvl1pPr>
            <a:lvl2pPr marL="742950" indent="-285750">
              <a:defRPr sz="1600">
                <a:solidFill>
                  <a:schemeClr val="tx1"/>
                </a:solidFill>
                <a:latin typeface="Verdana" panose="020B0604030504040204" pitchFamily="34" charset="0"/>
              </a:defRPr>
            </a:lvl2pPr>
            <a:lvl3pPr marL="1143000" indent="-228600">
              <a:defRPr sz="1600">
                <a:solidFill>
                  <a:schemeClr val="tx1"/>
                </a:solidFill>
                <a:latin typeface="Verdana" panose="020B0604030504040204" pitchFamily="34" charset="0"/>
              </a:defRPr>
            </a:lvl3pPr>
            <a:lvl4pPr marL="1600200" indent="-228600">
              <a:defRPr sz="1600">
                <a:solidFill>
                  <a:schemeClr val="tx1"/>
                </a:solidFill>
                <a:latin typeface="Verdana" panose="020B0604030504040204" pitchFamily="34" charset="0"/>
              </a:defRPr>
            </a:lvl4pPr>
            <a:lvl5pPr marL="2057400" indent="-228600">
              <a:defRPr sz="1600">
                <a:solidFill>
                  <a:schemeClr val="tx1"/>
                </a:solidFill>
                <a:latin typeface="Verdana" panose="020B0604030504040204" pitchFamily="34" charset="0"/>
              </a:defRPr>
            </a:lvl5pPr>
            <a:lvl6pPr marL="2514600" indent="-228600" eaLnBrk="0" fontAlgn="base" hangingPunct="0">
              <a:spcBef>
                <a:spcPct val="0"/>
              </a:spcBef>
              <a:spcAft>
                <a:spcPct val="0"/>
              </a:spcAft>
              <a:defRPr sz="1600">
                <a:solidFill>
                  <a:schemeClr val="tx1"/>
                </a:solidFill>
                <a:latin typeface="Verdana" panose="020B0604030504040204" pitchFamily="34" charset="0"/>
              </a:defRPr>
            </a:lvl6pPr>
            <a:lvl7pPr marL="2971800" indent="-228600" eaLnBrk="0" fontAlgn="base" hangingPunct="0">
              <a:spcBef>
                <a:spcPct val="0"/>
              </a:spcBef>
              <a:spcAft>
                <a:spcPct val="0"/>
              </a:spcAft>
              <a:defRPr sz="1600">
                <a:solidFill>
                  <a:schemeClr val="tx1"/>
                </a:solidFill>
                <a:latin typeface="Verdana" panose="020B0604030504040204" pitchFamily="34" charset="0"/>
              </a:defRPr>
            </a:lvl7pPr>
            <a:lvl8pPr marL="3429000" indent="-228600" eaLnBrk="0" fontAlgn="base" hangingPunct="0">
              <a:spcBef>
                <a:spcPct val="0"/>
              </a:spcBef>
              <a:spcAft>
                <a:spcPct val="0"/>
              </a:spcAft>
              <a:defRPr sz="1600">
                <a:solidFill>
                  <a:schemeClr val="tx1"/>
                </a:solidFill>
                <a:latin typeface="Verdana" panose="020B0604030504040204" pitchFamily="34" charset="0"/>
              </a:defRPr>
            </a:lvl8pPr>
            <a:lvl9pPr marL="3886200" indent="-228600" eaLnBrk="0" fontAlgn="base" hangingPunct="0">
              <a:spcBef>
                <a:spcPct val="0"/>
              </a:spcBef>
              <a:spcAft>
                <a:spcPct val="0"/>
              </a:spcAft>
              <a:defRPr sz="1600">
                <a:solidFill>
                  <a:schemeClr val="tx1"/>
                </a:solidFill>
                <a:latin typeface="Verdana" panose="020B0604030504040204" pitchFamily="34" charset="0"/>
              </a:defRPr>
            </a:lvl9pPr>
          </a:lstStyle>
          <a:p>
            <a:fld id="{760485FA-9424-4674-BF31-573C026136A6}" type="slidenum">
              <a:rPr lang="en-GB" altLang="nl-NL" sz="1200" smtClean="0"/>
              <a:pPr/>
              <a:t>1</a:t>
            </a:fld>
            <a:endParaRPr lang="en-GB" altLang="nl-NL" sz="12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jdelijke aanduiding voor dia-afbeelding 1">
            <a:extLst>
              <a:ext uri="{FF2B5EF4-FFF2-40B4-BE49-F238E27FC236}">
                <a16:creationId xmlns:a16="http://schemas.microsoft.com/office/drawing/2014/main" id="{54EB14FB-D0A3-2753-6AEC-7DFD3564D3B0}"/>
              </a:ext>
            </a:extLst>
          </p:cNvPr>
          <p:cNvSpPr>
            <a:spLocks noGrp="1" noRot="1" noChangeAspect="1" noChangeArrowheads="1" noTextEdit="1"/>
          </p:cNvSpPr>
          <p:nvPr>
            <p:ph type="sldImg"/>
          </p:nvPr>
        </p:nvSpPr>
        <p:spPr>
          <a:ln/>
        </p:spPr>
      </p:sp>
      <p:sp>
        <p:nvSpPr>
          <p:cNvPr id="38915" name="Tijdelijke aanduiding voor notities 2">
            <a:extLst>
              <a:ext uri="{FF2B5EF4-FFF2-40B4-BE49-F238E27FC236}">
                <a16:creationId xmlns:a16="http://schemas.microsoft.com/office/drawing/2014/main" id="{E44144C0-1C17-0ECC-0878-4A5D7A1CFBB1}"/>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8916" name="Tijdelijke aanduiding voor dianummer 3">
            <a:extLst>
              <a:ext uri="{FF2B5EF4-FFF2-40B4-BE49-F238E27FC236}">
                <a16:creationId xmlns:a16="http://schemas.microsoft.com/office/drawing/2014/main" id="{DA9FFB91-0556-9FEF-51B5-17D75E24CF7F}"/>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Verdana" panose="020B0604030504040204" pitchFamily="34" charset="0"/>
              </a:defRPr>
            </a:lvl1pPr>
            <a:lvl2pPr marL="742950" indent="-285750">
              <a:defRPr sz="1600">
                <a:solidFill>
                  <a:schemeClr val="tx1"/>
                </a:solidFill>
                <a:latin typeface="Verdana" panose="020B0604030504040204" pitchFamily="34" charset="0"/>
              </a:defRPr>
            </a:lvl2pPr>
            <a:lvl3pPr marL="1143000" indent="-228600">
              <a:defRPr sz="1600">
                <a:solidFill>
                  <a:schemeClr val="tx1"/>
                </a:solidFill>
                <a:latin typeface="Verdana" panose="020B0604030504040204" pitchFamily="34" charset="0"/>
              </a:defRPr>
            </a:lvl3pPr>
            <a:lvl4pPr marL="1600200" indent="-228600">
              <a:defRPr sz="1600">
                <a:solidFill>
                  <a:schemeClr val="tx1"/>
                </a:solidFill>
                <a:latin typeface="Verdana" panose="020B0604030504040204" pitchFamily="34" charset="0"/>
              </a:defRPr>
            </a:lvl4pPr>
            <a:lvl5pPr marL="2057400" indent="-228600">
              <a:defRPr sz="1600">
                <a:solidFill>
                  <a:schemeClr val="tx1"/>
                </a:solidFill>
                <a:latin typeface="Verdana" panose="020B0604030504040204" pitchFamily="34" charset="0"/>
              </a:defRPr>
            </a:lvl5pPr>
            <a:lvl6pPr marL="2514600" indent="-228600" eaLnBrk="0" fontAlgn="base" hangingPunct="0">
              <a:spcBef>
                <a:spcPct val="0"/>
              </a:spcBef>
              <a:spcAft>
                <a:spcPct val="0"/>
              </a:spcAft>
              <a:defRPr sz="1600">
                <a:solidFill>
                  <a:schemeClr val="tx1"/>
                </a:solidFill>
                <a:latin typeface="Verdana" panose="020B0604030504040204" pitchFamily="34" charset="0"/>
              </a:defRPr>
            </a:lvl6pPr>
            <a:lvl7pPr marL="2971800" indent="-228600" eaLnBrk="0" fontAlgn="base" hangingPunct="0">
              <a:spcBef>
                <a:spcPct val="0"/>
              </a:spcBef>
              <a:spcAft>
                <a:spcPct val="0"/>
              </a:spcAft>
              <a:defRPr sz="1600">
                <a:solidFill>
                  <a:schemeClr val="tx1"/>
                </a:solidFill>
                <a:latin typeface="Verdana" panose="020B0604030504040204" pitchFamily="34" charset="0"/>
              </a:defRPr>
            </a:lvl7pPr>
            <a:lvl8pPr marL="3429000" indent="-228600" eaLnBrk="0" fontAlgn="base" hangingPunct="0">
              <a:spcBef>
                <a:spcPct val="0"/>
              </a:spcBef>
              <a:spcAft>
                <a:spcPct val="0"/>
              </a:spcAft>
              <a:defRPr sz="1600">
                <a:solidFill>
                  <a:schemeClr val="tx1"/>
                </a:solidFill>
                <a:latin typeface="Verdana" panose="020B0604030504040204" pitchFamily="34" charset="0"/>
              </a:defRPr>
            </a:lvl8pPr>
            <a:lvl9pPr marL="3886200" indent="-228600" eaLnBrk="0" fontAlgn="base" hangingPunct="0">
              <a:spcBef>
                <a:spcPct val="0"/>
              </a:spcBef>
              <a:spcAft>
                <a:spcPct val="0"/>
              </a:spcAft>
              <a:defRPr sz="1600">
                <a:solidFill>
                  <a:schemeClr val="tx1"/>
                </a:solidFill>
                <a:latin typeface="Verdana" panose="020B0604030504040204" pitchFamily="34" charset="0"/>
              </a:defRPr>
            </a:lvl9pPr>
          </a:lstStyle>
          <a:p>
            <a:fld id="{8C43F1FB-2CB0-42F1-A8EC-22197D946428}" type="slidenum">
              <a:rPr lang="en-GB" altLang="en-US" sz="1200" smtClean="0"/>
              <a:pPr/>
              <a:t>10</a:t>
            </a:fld>
            <a:endParaRPr lang="en-GB" altLang="en-US" sz="120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jdelijke aanduiding voor dia-afbeelding 1">
            <a:extLst>
              <a:ext uri="{FF2B5EF4-FFF2-40B4-BE49-F238E27FC236}">
                <a16:creationId xmlns:a16="http://schemas.microsoft.com/office/drawing/2014/main" id="{4EEEBE99-6F7D-2D2C-B701-C79DD09437E4}"/>
              </a:ext>
            </a:extLst>
          </p:cNvPr>
          <p:cNvSpPr>
            <a:spLocks noGrp="1" noRot="1" noChangeAspect="1" noChangeArrowheads="1" noTextEdit="1"/>
          </p:cNvSpPr>
          <p:nvPr>
            <p:ph type="sldImg"/>
          </p:nvPr>
        </p:nvSpPr>
        <p:spPr>
          <a:ln/>
        </p:spPr>
      </p:sp>
      <p:sp>
        <p:nvSpPr>
          <p:cNvPr id="40963" name="Tijdelijke aanduiding voor notities 2">
            <a:extLst>
              <a:ext uri="{FF2B5EF4-FFF2-40B4-BE49-F238E27FC236}">
                <a16:creationId xmlns:a16="http://schemas.microsoft.com/office/drawing/2014/main" id="{27185986-393C-3768-B4D9-0CD05463529B}"/>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0964" name="Tijdelijke aanduiding voor dianummer 3">
            <a:extLst>
              <a:ext uri="{FF2B5EF4-FFF2-40B4-BE49-F238E27FC236}">
                <a16:creationId xmlns:a16="http://schemas.microsoft.com/office/drawing/2014/main" id="{00E705F9-197B-13D3-59C2-37F097F8DBC4}"/>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Verdana" panose="020B0604030504040204" pitchFamily="34" charset="0"/>
              </a:defRPr>
            </a:lvl1pPr>
            <a:lvl2pPr marL="742950" indent="-285750">
              <a:defRPr sz="1600">
                <a:solidFill>
                  <a:schemeClr val="tx1"/>
                </a:solidFill>
                <a:latin typeface="Verdana" panose="020B0604030504040204" pitchFamily="34" charset="0"/>
              </a:defRPr>
            </a:lvl2pPr>
            <a:lvl3pPr marL="1143000" indent="-228600">
              <a:defRPr sz="1600">
                <a:solidFill>
                  <a:schemeClr val="tx1"/>
                </a:solidFill>
                <a:latin typeface="Verdana" panose="020B0604030504040204" pitchFamily="34" charset="0"/>
              </a:defRPr>
            </a:lvl3pPr>
            <a:lvl4pPr marL="1600200" indent="-228600">
              <a:defRPr sz="1600">
                <a:solidFill>
                  <a:schemeClr val="tx1"/>
                </a:solidFill>
                <a:latin typeface="Verdana" panose="020B0604030504040204" pitchFamily="34" charset="0"/>
              </a:defRPr>
            </a:lvl4pPr>
            <a:lvl5pPr marL="2057400" indent="-228600">
              <a:defRPr sz="1600">
                <a:solidFill>
                  <a:schemeClr val="tx1"/>
                </a:solidFill>
                <a:latin typeface="Verdana" panose="020B0604030504040204" pitchFamily="34" charset="0"/>
              </a:defRPr>
            </a:lvl5pPr>
            <a:lvl6pPr marL="2514600" indent="-228600" eaLnBrk="0" fontAlgn="base" hangingPunct="0">
              <a:spcBef>
                <a:spcPct val="0"/>
              </a:spcBef>
              <a:spcAft>
                <a:spcPct val="0"/>
              </a:spcAft>
              <a:defRPr sz="1600">
                <a:solidFill>
                  <a:schemeClr val="tx1"/>
                </a:solidFill>
                <a:latin typeface="Verdana" panose="020B0604030504040204" pitchFamily="34" charset="0"/>
              </a:defRPr>
            </a:lvl6pPr>
            <a:lvl7pPr marL="2971800" indent="-228600" eaLnBrk="0" fontAlgn="base" hangingPunct="0">
              <a:spcBef>
                <a:spcPct val="0"/>
              </a:spcBef>
              <a:spcAft>
                <a:spcPct val="0"/>
              </a:spcAft>
              <a:defRPr sz="1600">
                <a:solidFill>
                  <a:schemeClr val="tx1"/>
                </a:solidFill>
                <a:latin typeface="Verdana" panose="020B0604030504040204" pitchFamily="34" charset="0"/>
              </a:defRPr>
            </a:lvl7pPr>
            <a:lvl8pPr marL="3429000" indent="-228600" eaLnBrk="0" fontAlgn="base" hangingPunct="0">
              <a:spcBef>
                <a:spcPct val="0"/>
              </a:spcBef>
              <a:spcAft>
                <a:spcPct val="0"/>
              </a:spcAft>
              <a:defRPr sz="1600">
                <a:solidFill>
                  <a:schemeClr val="tx1"/>
                </a:solidFill>
                <a:latin typeface="Verdana" panose="020B0604030504040204" pitchFamily="34" charset="0"/>
              </a:defRPr>
            </a:lvl8pPr>
            <a:lvl9pPr marL="3886200" indent="-228600" eaLnBrk="0" fontAlgn="base" hangingPunct="0">
              <a:spcBef>
                <a:spcPct val="0"/>
              </a:spcBef>
              <a:spcAft>
                <a:spcPct val="0"/>
              </a:spcAft>
              <a:defRPr sz="1600">
                <a:solidFill>
                  <a:schemeClr val="tx1"/>
                </a:solidFill>
                <a:latin typeface="Verdana" panose="020B0604030504040204" pitchFamily="34" charset="0"/>
              </a:defRPr>
            </a:lvl9pPr>
          </a:lstStyle>
          <a:p>
            <a:fld id="{1BA1F5AC-CE86-4B93-BE57-7BAA97084113}" type="slidenum">
              <a:rPr lang="en-GB" altLang="en-US" sz="1200" smtClean="0"/>
              <a:pPr/>
              <a:t>11</a:t>
            </a:fld>
            <a:endParaRPr lang="en-GB" altLang="en-US" sz="120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jdelijke aanduiding voor dia-afbeelding 1">
            <a:extLst>
              <a:ext uri="{FF2B5EF4-FFF2-40B4-BE49-F238E27FC236}">
                <a16:creationId xmlns:a16="http://schemas.microsoft.com/office/drawing/2014/main" id="{FAEE2489-35CE-4AD8-47E3-012F34FAD91C}"/>
              </a:ext>
            </a:extLst>
          </p:cNvPr>
          <p:cNvSpPr>
            <a:spLocks noGrp="1" noRot="1" noChangeAspect="1" noChangeArrowheads="1" noTextEdit="1"/>
          </p:cNvSpPr>
          <p:nvPr>
            <p:ph type="sldImg"/>
          </p:nvPr>
        </p:nvSpPr>
        <p:spPr>
          <a:ln/>
        </p:spPr>
      </p:sp>
      <p:sp>
        <p:nvSpPr>
          <p:cNvPr id="43011" name="Tijdelijke aanduiding voor notities 2">
            <a:extLst>
              <a:ext uri="{FF2B5EF4-FFF2-40B4-BE49-F238E27FC236}">
                <a16:creationId xmlns:a16="http://schemas.microsoft.com/office/drawing/2014/main" id="{F2EEB4DF-453C-2611-41A2-617FE05873C5}"/>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3012" name="Tijdelijke aanduiding voor dianummer 3">
            <a:extLst>
              <a:ext uri="{FF2B5EF4-FFF2-40B4-BE49-F238E27FC236}">
                <a16:creationId xmlns:a16="http://schemas.microsoft.com/office/drawing/2014/main" id="{C2E8A68B-BF99-F653-326D-C772284CC515}"/>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Verdana" panose="020B0604030504040204" pitchFamily="34" charset="0"/>
              </a:defRPr>
            </a:lvl1pPr>
            <a:lvl2pPr marL="742950" indent="-285750">
              <a:defRPr sz="1600">
                <a:solidFill>
                  <a:schemeClr val="tx1"/>
                </a:solidFill>
                <a:latin typeface="Verdana" panose="020B0604030504040204" pitchFamily="34" charset="0"/>
              </a:defRPr>
            </a:lvl2pPr>
            <a:lvl3pPr marL="1143000" indent="-228600">
              <a:defRPr sz="1600">
                <a:solidFill>
                  <a:schemeClr val="tx1"/>
                </a:solidFill>
                <a:latin typeface="Verdana" panose="020B0604030504040204" pitchFamily="34" charset="0"/>
              </a:defRPr>
            </a:lvl3pPr>
            <a:lvl4pPr marL="1600200" indent="-228600">
              <a:defRPr sz="1600">
                <a:solidFill>
                  <a:schemeClr val="tx1"/>
                </a:solidFill>
                <a:latin typeface="Verdana" panose="020B0604030504040204" pitchFamily="34" charset="0"/>
              </a:defRPr>
            </a:lvl4pPr>
            <a:lvl5pPr marL="2057400" indent="-228600">
              <a:defRPr sz="1600">
                <a:solidFill>
                  <a:schemeClr val="tx1"/>
                </a:solidFill>
                <a:latin typeface="Verdana" panose="020B0604030504040204" pitchFamily="34" charset="0"/>
              </a:defRPr>
            </a:lvl5pPr>
            <a:lvl6pPr marL="2514600" indent="-228600" eaLnBrk="0" fontAlgn="base" hangingPunct="0">
              <a:spcBef>
                <a:spcPct val="0"/>
              </a:spcBef>
              <a:spcAft>
                <a:spcPct val="0"/>
              </a:spcAft>
              <a:defRPr sz="1600">
                <a:solidFill>
                  <a:schemeClr val="tx1"/>
                </a:solidFill>
                <a:latin typeface="Verdana" panose="020B0604030504040204" pitchFamily="34" charset="0"/>
              </a:defRPr>
            </a:lvl6pPr>
            <a:lvl7pPr marL="2971800" indent="-228600" eaLnBrk="0" fontAlgn="base" hangingPunct="0">
              <a:spcBef>
                <a:spcPct val="0"/>
              </a:spcBef>
              <a:spcAft>
                <a:spcPct val="0"/>
              </a:spcAft>
              <a:defRPr sz="1600">
                <a:solidFill>
                  <a:schemeClr val="tx1"/>
                </a:solidFill>
                <a:latin typeface="Verdana" panose="020B0604030504040204" pitchFamily="34" charset="0"/>
              </a:defRPr>
            </a:lvl7pPr>
            <a:lvl8pPr marL="3429000" indent="-228600" eaLnBrk="0" fontAlgn="base" hangingPunct="0">
              <a:spcBef>
                <a:spcPct val="0"/>
              </a:spcBef>
              <a:spcAft>
                <a:spcPct val="0"/>
              </a:spcAft>
              <a:defRPr sz="1600">
                <a:solidFill>
                  <a:schemeClr val="tx1"/>
                </a:solidFill>
                <a:latin typeface="Verdana" panose="020B0604030504040204" pitchFamily="34" charset="0"/>
              </a:defRPr>
            </a:lvl8pPr>
            <a:lvl9pPr marL="3886200" indent="-228600" eaLnBrk="0" fontAlgn="base" hangingPunct="0">
              <a:spcBef>
                <a:spcPct val="0"/>
              </a:spcBef>
              <a:spcAft>
                <a:spcPct val="0"/>
              </a:spcAft>
              <a:defRPr sz="1600">
                <a:solidFill>
                  <a:schemeClr val="tx1"/>
                </a:solidFill>
                <a:latin typeface="Verdana" panose="020B0604030504040204" pitchFamily="34" charset="0"/>
              </a:defRPr>
            </a:lvl9pPr>
          </a:lstStyle>
          <a:p>
            <a:fld id="{9C83E252-C55D-4A7B-B71E-BA0FBFA6578A}" type="slidenum">
              <a:rPr lang="en-GB" altLang="en-US" sz="1200" smtClean="0"/>
              <a:pPr/>
              <a:t>12</a:t>
            </a:fld>
            <a:endParaRPr lang="en-GB" altLang="en-US" sz="120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jdelijke aanduiding voor dia-afbeelding 1">
            <a:extLst>
              <a:ext uri="{FF2B5EF4-FFF2-40B4-BE49-F238E27FC236}">
                <a16:creationId xmlns:a16="http://schemas.microsoft.com/office/drawing/2014/main" id="{2925269C-9304-FB8F-DC7A-3470E3657616}"/>
              </a:ext>
            </a:extLst>
          </p:cNvPr>
          <p:cNvSpPr>
            <a:spLocks noGrp="1" noRot="1" noChangeAspect="1" noChangeArrowheads="1" noTextEdit="1"/>
          </p:cNvSpPr>
          <p:nvPr>
            <p:ph type="sldImg"/>
          </p:nvPr>
        </p:nvSpPr>
        <p:spPr>
          <a:ln/>
        </p:spPr>
      </p:sp>
      <p:sp>
        <p:nvSpPr>
          <p:cNvPr id="45059" name="Tijdelijke aanduiding voor notities 2">
            <a:extLst>
              <a:ext uri="{FF2B5EF4-FFF2-40B4-BE49-F238E27FC236}">
                <a16:creationId xmlns:a16="http://schemas.microsoft.com/office/drawing/2014/main" id="{2B84103D-502E-B91D-8FC4-3FBEE861B339}"/>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5060" name="Tijdelijke aanduiding voor dianummer 3">
            <a:extLst>
              <a:ext uri="{FF2B5EF4-FFF2-40B4-BE49-F238E27FC236}">
                <a16:creationId xmlns:a16="http://schemas.microsoft.com/office/drawing/2014/main" id="{752BE837-DF2B-095C-6C1E-585B67033692}"/>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Verdana" panose="020B0604030504040204" pitchFamily="34" charset="0"/>
              </a:defRPr>
            </a:lvl1pPr>
            <a:lvl2pPr marL="742950" indent="-285750">
              <a:defRPr sz="1600">
                <a:solidFill>
                  <a:schemeClr val="tx1"/>
                </a:solidFill>
                <a:latin typeface="Verdana" panose="020B0604030504040204" pitchFamily="34" charset="0"/>
              </a:defRPr>
            </a:lvl2pPr>
            <a:lvl3pPr marL="1143000" indent="-228600">
              <a:defRPr sz="1600">
                <a:solidFill>
                  <a:schemeClr val="tx1"/>
                </a:solidFill>
                <a:latin typeface="Verdana" panose="020B0604030504040204" pitchFamily="34" charset="0"/>
              </a:defRPr>
            </a:lvl3pPr>
            <a:lvl4pPr marL="1600200" indent="-228600">
              <a:defRPr sz="1600">
                <a:solidFill>
                  <a:schemeClr val="tx1"/>
                </a:solidFill>
                <a:latin typeface="Verdana" panose="020B0604030504040204" pitchFamily="34" charset="0"/>
              </a:defRPr>
            </a:lvl4pPr>
            <a:lvl5pPr marL="2057400" indent="-228600">
              <a:defRPr sz="1600">
                <a:solidFill>
                  <a:schemeClr val="tx1"/>
                </a:solidFill>
                <a:latin typeface="Verdana" panose="020B0604030504040204" pitchFamily="34" charset="0"/>
              </a:defRPr>
            </a:lvl5pPr>
            <a:lvl6pPr marL="2514600" indent="-228600" eaLnBrk="0" fontAlgn="base" hangingPunct="0">
              <a:spcBef>
                <a:spcPct val="0"/>
              </a:spcBef>
              <a:spcAft>
                <a:spcPct val="0"/>
              </a:spcAft>
              <a:defRPr sz="1600">
                <a:solidFill>
                  <a:schemeClr val="tx1"/>
                </a:solidFill>
                <a:latin typeface="Verdana" panose="020B0604030504040204" pitchFamily="34" charset="0"/>
              </a:defRPr>
            </a:lvl6pPr>
            <a:lvl7pPr marL="2971800" indent="-228600" eaLnBrk="0" fontAlgn="base" hangingPunct="0">
              <a:spcBef>
                <a:spcPct val="0"/>
              </a:spcBef>
              <a:spcAft>
                <a:spcPct val="0"/>
              </a:spcAft>
              <a:defRPr sz="1600">
                <a:solidFill>
                  <a:schemeClr val="tx1"/>
                </a:solidFill>
                <a:latin typeface="Verdana" panose="020B0604030504040204" pitchFamily="34" charset="0"/>
              </a:defRPr>
            </a:lvl7pPr>
            <a:lvl8pPr marL="3429000" indent="-228600" eaLnBrk="0" fontAlgn="base" hangingPunct="0">
              <a:spcBef>
                <a:spcPct val="0"/>
              </a:spcBef>
              <a:spcAft>
                <a:spcPct val="0"/>
              </a:spcAft>
              <a:defRPr sz="1600">
                <a:solidFill>
                  <a:schemeClr val="tx1"/>
                </a:solidFill>
                <a:latin typeface="Verdana" panose="020B0604030504040204" pitchFamily="34" charset="0"/>
              </a:defRPr>
            </a:lvl8pPr>
            <a:lvl9pPr marL="3886200" indent="-228600" eaLnBrk="0" fontAlgn="base" hangingPunct="0">
              <a:spcBef>
                <a:spcPct val="0"/>
              </a:spcBef>
              <a:spcAft>
                <a:spcPct val="0"/>
              </a:spcAft>
              <a:defRPr sz="1600">
                <a:solidFill>
                  <a:schemeClr val="tx1"/>
                </a:solidFill>
                <a:latin typeface="Verdana" panose="020B0604030504040204" pitchFamily="34" charset="0"/>
              </a:defRPr>
            </a:lvl9pPr>
          </a:lstStyle>
          <a:p>
            <a:fld id="{054AE940-45C0-440E-805D-2A6C2657AF68}" type="slidenum">
              <a:rPr lang="en-GB" altLang="en-US" sz="1200" smtClean="0"/>
              <a:pPr/>
              <a:t>13</a:t>
            </a:fld>
            <a:endParaRPr lang="en-GB" altLang="en-US" sz="120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jdelijke aanduiding voor dia-afbeelding 1">
            <a:extLst>
              <a:ext uri="{FF2B5EF4-FFF2-40B4-BE49-F238E27FC236}">
                <a16:creationId xmlns:a16="http://schemas.microsoft.com/office/drawing/2014/main" id="{29704B66-D777-2AAE-545D-E517CD09B6D1}"/>
              </a:ext>
            </a:extLst>
          </p:cNvPr>
          <p:cNvSpPr>
            <a:spLocks noGrp="1" noRot="1" noChangeAspect="1" noChangeArrowheads="1" noTextEdit="1"/>
          </p:cNvSpPr>
          <p:nvPr>
            <p:ph type="sldImg"/>
          </p:nvPr>
        </p:nvSpPr>
        <p:spPr>
          <a:ln/>
        </p:spPr>
      </p:sp>
      <p:sp>
        <p:nvSpPr>
          <p:cNvPr id="47107" name="Tijdelijke aanduiding voor notities 2">
            <a:extLst>
              <a:ext uri="{FF2B5EF4-FFF2-40B4-BE49-F238E27FC236}">
                <a16:creationId xmlns:a16="http://schemas.microsoft.com/office/drawing/2014/main" id="{10F0446F-061C-EE25-1CFF-56C6A33CFE3C}"/>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7108" name="Tijdelijke aanduiding voor dianummer 3">
            <a:extLst>
              <a:ext uri="{FF2B5EF4-FFF2-40B4-BE49-F238E27FC236}">
                <a16:creationId xmlns:a16="http://schemas.microsoft.com/office/drawing/2014/main" id="{97E0187E-1714-780A-E658-A7AD9E5F4387}"/>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Verdana" panose="020B0604030504040204" pitchFamily="34" charset="0"/>
              </a:defRPr>
            </a:lvl1pPr>
            <a:lvl2pPr marL="742950" indent="-285750">
              <a:defRPr sz="1600">
                <a:solidFill>
                  <a:schemeClr val="tx1"/>
                </a:solidFill>
                <a:latin typeface="Verdana" panose="020B0604030504040204" pitchFamily="34" charset="0"/>
              </a:defRPr>
            </a:lvl2pPr>
            <a:lvl3pPr marL="1143000" indent="-228600">
              <a:defRPr sz="1600">
                <a:solidFill>
                  <a:schemeClr val="tx1"/>
                </a:solidFill>
                <a:latin typeface="Verdana" panose="020B0604030504040204" pitchFamily="34" charset="0"/>
              </a:defRPr>
            </a:lvl3pPr>
            <a:lvl4pPr marL="1600200" indent="-228600">
              <a:defRPr sz="1600">
                <a:solidFill>
                  <a:schemeClr val="tx1"/>
                </a:solidFill>
                <a:latin typeface="Verdana" panose="020B0604030504040204" pitchFamily="34" charset="0"/>
              </a:defRPr>
            </a:lvl4pPr>
            <a:lvl5pPr marL="2057400" indent="-228600">
              <a:defRPr sz="1600">
                <a:solidFill>
                  <a:schemeClr val="tx1"/>
                </a:solidFill>
                <a:latin typeface="Verdana" panose="020B0604030504040204" pitchFamily="34" charset="0"/>
              </a:defRPr>
            </a:lvl5pPr>
            <a:lvl6pPr marL="2514600" indent="-228600" eaLnBrk="0" fontAlgn="base" hangingPunct="0">
              <a:spcBef>
                <a:spcPct val="0"/>
              </a:spcBef>
              <a:spcAft>
                <a:spcPct val="0"/>
              </a:spcAft>
              <a:defRPr sz="1600">
                <a:solidFill>
                  <a:schemeClr val="tx1"/>
                </a:solidFill>
                <a:latin typeface="Verdana" panose="020B0604030504040204" pitchFamily="34" charset="0"/>
              </a:defRPr>
            </a:lvl6pPr>
            <a:lvl7pPr marL="2971800" indent="-228600" eaLnBrk="0" fontAlgn="base" hangingPunct="0">
              <a:spcBef>
                <a:spcPct val="0"/>
              </a:spcBef>
              <a:spcAft>
                <a:spcPct val="0"/>
              </a:spcAft>
              <a:defRPr sz="1600">
                <a:solidFill>
                  <a:schemeClr val="tx1"/>
                </a:solidFill>
                <a:latin typeface="Verdana" panose="020B0604030504040204" pitchFamily="34" charset="0"/>
              </a:defRPr>
            </a:lvl7pPr>
            <a:lvl8pPr marL="3429000" indent="-228600" eaLnBrk="0" fontAlgn="base" hangingPunct="0">
              <a:spcBef>
                <a:spcPct val="0"/>
              </a:spcBef>
              <a:spcAft>
                <a:spcPct val="0"/>
              </a:spcAft>
              <a:defRPr sz="1600">
                <a:solidFill>
                  <a:schemeClr val="tx1"/>
                </a:solidFill>
                <a:latin typeface="Verdana" panose="020B0604030504040204" pitchFamily="34" charset="0"/>
              </a:defRPr>
            </a:lvl8pPr>
            <a:lvl9pPr marL="3886200" indent="-228600" eaLnBrk="0" fontAlgn="base" hangingPunct="0">
              <a:spcBef>
                <a:spcPct val="0"/>
              </a:spcBef>
              <a:spcAft>
                <a:spcPct val="0"/>
              </a:spcAft>
              <a:defRPr sz="1600">
                <a:solidFill>
                  <a:schemeClr val="tx1"/>
                </a:solidFill>
                <a:latin typeface="Verdana" panose="020B0604030504040204" pitchFamily="34" charset="0"/>
              </a:defRPr>
            </a:lvl9pPr>
          </a:lstStyle>
          <a:p>
            <a:fld id="{15564EB3-B7CA-4893-8465-1C37A1DB467A}" type="slidenum">
              <a:rPr lang="en-GB" altLang="en-US" sz="1200" smtClean="0"/>
              <a:pPr/>
              <a:t>14</a:t>
            </a:fld>
            <a:endParaRPr lang="en-GB" altLang="en-US" sz="120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jdelijke aanduiding voor dia-afbeelding 1">
            <a:extLst>
              <a:ext uri="{FF2B5EF4-FFF2-40B4-BE49-F238E27FC236}">
                <a16:creationId xmlns:a16="http://schemas.microsoft.com/office/drawing/2014/main" id="{66902661-C58D-44CE-CAB4-904A0B38D8A6}"/>
              </a:ext>
            </a:extLst>
          </p:cNvPr>
          <p:cNvSpPr>
            <a:spLocks noGrp="1" noRot="1" noChangeAspect="1" noChangeArrowheads="1" noTextEdit="1"/>
          </p:cNvSpPr>
          <p:nvPr>
            <p:ph type="sldImg"/>
          </p:nvPr>
        </p:nvSpPr>
        <p:spPr>
          <a:ln/>
        </p:spPr>
      </p:sp>
      <p:sp>
        <p:nvSpPr>
          <p:cNvPr id="49155" name="Tijdelijke aanduiding voor notities 2">
            <a:extLst>
              <a:ext uri="{FF2B5EF4-FFF2-40B4-BE49-F238E27FC236}">
                <a16:creationId xmlns:a16="http://schemas.microsoft.com/office/drawing/2014/main" id="{C4B8D922-DF05-DCE4-C394-809D72F65642}"/>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9156" name="Tijdelijke aanduiding voor dianummer 3">
            <a:extLst>
              <a:ext uri="{FF2B5EF4-FFF2-40B4-BE49-F238E27FC236}">
                <a16:creationId xmlns:a16="http://schemas.microsoft.com/office/drawing/2014/main" id="{043D0C4C-BA85-A2CB-E0D3-F8660B951BBB}"/>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Verdana" panose="020B0604030504040204" pitchFamily="34" charset="0"/>
              </a:defRPr>
            </a:lvl1pPr>
            <a:lvl2pPr marL="742950" indent="-285750">
              <a:defRPr sz="1600">
                <a:solidFill>
                  <a:schemeClr val="tx1"/>
                </a:solidFill>
                <a:latin typeface="Verdana" panose="020B0604030504040204" pitchFamily="34" charset="0"/>
              </a:defRPr>
            </a:lvl2pPr>
            <a:lvl3pPr marL="1143000" indent="-228600">
              <a:defRPr sz="1600">
                <a:solidFill>
                  <a:schemeClr val="tx1"/>
                </a:solidFill>
                <a:latin typeface="Verdana" panose="020B0604030504040204" pitchFamily="34" charset="0"/>
              </a:defRPr>
            </a:lvl3pPr>
            <a:lvl4pPr marL="1600200" indent="-228600">
              <a:defRPr sz="1600">
                <a:solidFill>
                  <a:schemeClr val="tx1"/>
                </a:solidFill>
                <a:latin typeface="Verdana" panose="020B0604030504040204" pitchFamily="34" charset="0"/>
              </a:defRPr>
            </a:lvl4pPr>
            <a:lvl5pPr marL="2057400" indent="-228600">
              <a:defRPr sz="1600">
                <a:solidFill>
                  <a:schemeClr val="tx1"/>
                </a:solidFill>
                <a:latin typeface="Verdana" panose="020B0604030504040204" pitchFamily="34" charset="0"/>
              </a:defRPr>
            </a:lvl5pPr>
            <a:lvl6pPr marL="2514600" indent="-228600" eaLnBrk="0" fontAlgn="base" hangingPunct="0">
              <a:spcBef>
                <a:spcPct val="0"/>
              </a:spcBef>
              <a:spcAft>
                <a:spcPct val="0"/>
              </a:spcAft>
              <a:defRPr sz="1600">
                <a:solidFill>
                  <a:schemeClr val="tx1"/>
                </a:solidFill>
                <a:latin typeface="Verdana" panose="020B0604030504040204" pitchFamily="34" charset="0"/>
              </a:defRPr>
            </a:lvl6pPr>
            <a:lvl7pPr marL="2971800" indent="-228600" eaLnBrk="0" fontAlgn="base" hangingPunct="0">
              <a:spcBef>
                <a:spcPct val="0"/>
              </a:spcBef>
              <a:spcAft>
                <a:spcPct val="0"/>
              </a:spcAft>
              <a:defRPr sz="1600">
                <a:solidFill>
                  <a:schemeClr val="tx1"/>
                </a:solidFill>
                <a:latin typeface="Verdana" panose="020B0604030504040204" pitchFamily="34" charset="0"/>
              </a:defRPr>
            </a:lvl7pPr>
            <a:lvl8pPr marL="3429000" indent="-228600" eaLnBrk="0" fontAlgn="base" hangingPunct="0">
              <a:spcBef>
                <a:spcPct val="0"/>
              </a:spcBef>
              <a:spcAft>
                <a:spcPct val="0"/>
              </a:spcAft>
              <a:defRPr sz="1600">
                <a:solidFill>
                  <a:schemeClr val="tx1"/>
                </a:solidFill>
                <a:latin typeface="Verdana" panose="020B0604030504040204" pitchFamily="34" charset="0"/>
              </a:defRPr>
            </a:lvl8pPr>
            <a:lvl9pPr marL="3886200" indent="-228600" eaLnBrk="0" fontAlgn="base" hangingPunct="0">
              <a:spcBef>
                <a:spcPct val="0"/>
              </a:spcBef>
              <a:spcAft>
                <a:spcPct val="0"/>
              </a:spcAft>
              <a:defRPr sz="1600">
                <a:solidFill>
                  <a:schemeClr val="tx1"/>
                </a:solidFill>
                <a:latin typeface="Verdana" panose="020B0604030504040204" pitchFamily="34" charset="0"/>
              </a:defRPr>
            </a:lvl9pPr>
          </a:lstStyle>
          <a:p>
            <a:fld id="{4F701771-6D9C-44FA-95F1-2662FCA785CC}" type="slidenum">
              <a:rPr lang="en-GB" altLang="en-US" sz="1200" smtClean="0"/>
              <a:pPr/>
              <a:t>15</a:t>
            </a:fld>
            <a:endParaRPr lang="en-GB"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jdelijke aanduiding voor dia-afbeelding 1">
            <a:extLst>
              <a:ext uri="{FF2B5EF4-FFF2-40B4-BE49-F238E27FC236}">
                <a16:creationId xmlns:a16="http://schemas.microsoft.com/office/drawing/2014/main" id="{EAE46009-DDB6-243A-CC9A-71991F48D39C}"/>
              </a:ext>
            </a:extLst>
          </p:cNvPr>
          <p:cNvSpPr>
            <a:spLocks noGrp="1" noRot="1" noChangeAspect="1" noChangeArrowheads="1" noTextEdit="1"/>
          </p:cNvSpPr>
          <p:nvPr>
            <p:ph type="sldImg"/>
          </p:nvPr>
        </p:nvSpPr>
        <p:spPr>
          <a:ln/>
        </p:spPr>
      </p:sp>
      <p:sp>
        <p:nvSpPr>
          <p:cNvPr id="22531" name="Tijdelijke aanduiding voor notities 2">
            <a:extLst>
              <a:ext uri="{FF2B5EF4-FFF2-40B4-BE49-F238E27FC236}">
                <a16:creationId xmlns:a16="http://schemas.microsoft.com/office/drawing/2014/main" id="{D39547C8-183F-0B52-5588-34FB2C53CD42}"/>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2532" name="Tijdelijke aanduiding voor dianummer 3">
            <a:extLst>
              <a:ext uri="{FF2B5EF4-FFF2-40B4-BE49-F238E27FC236}">
                <a16:creationId xmlns:a16="http://schemas.microsoft.com/office/drawing/2014/main" id="{B4B3FD8A-9564-C1B0-8560-182AA5E097AF}"/>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Verdana" panose="020B0604030504040204" pitchFamily="34" charset="0"/>
              </a:defRPr>
            </a:lvl1pPr>
            <a:lvl2pPr marL="742950" indent="-285750">
              <a:defRPr sz="1600">
                <a:solidFill>
                  <a:schemeClr val="tx1"/>
                </a:solidFill>
                <a:latin typeface="Verdana" panose="020B0604030504040204" pitchFamily="34" charset="0"/>
              </a:defRPr>
            </a:lvl2pPr>
            <a:lvl3pPr marL="1143000" indent="-228600">
              <a:defRPr sz="1600">
                <a:solidFill>
                  <a:schemeClr val="tx1"/>
                </a:solidFill>
                <a:latin typeface="Verdana" panose="020B0604030504040204" pitchFamily="34" charset="0"/>
              </a:defRPr>
            </a:lvl3pPr>
            <a:lvl4pPr marL="1600200" indent="-228600">
              <a:defRPr sz="1600">
                <a:solidFill>
                  <a:schemeClr val="tx1"/>
                </a:solidFill>
                <a:latin typeface="Verdana" panose="020B0604030504040204" pitchFamily="34" charset="0"/>
              </a:defRPr>
            </a:lvl4pPr>
            <a:lvl5pPr marL="2057400" indent="-228600">
              <a:defRPr sz="1600">
                <a:solidFill>
                  <a:schemeClr val="tx1"/>
                </a:solidFill>
                <a:latin typeface="Verdana" panose="020B0604030504040204" pitchFamily="34" charset="0"/>
              </a:defRPr>
            </a:lvl5pPr>
            <a:lvl6pPr marL="2514600" indent="-228600" eaLnBrk="0" fontAlgn="base" hangingPunct="0">
              <a:spcBef>
                <a:spcPct val="0"/>
              </a:spcBef>
              <a:spcAft>
                <a:spcPct val="0"/>
              </a:spcAft>
              <a:defRPr sz="1600">
                <a:solidFill>
                  <a:schemeClr val="tx1"/>
                </a:solidFill>
                <a:latin typeface="Verdana" panose="020B0604030504040204" pitchFamily="34" charset="0"/>
              </a:defRPr>
            </a:lvl6pPr>
            <a:lvl7pPr marL="2971800" indent="-228600" eaLnBrk="0" fontAlgn="base" hangingPunct="0">
              <a:spcBef>
                <a:spcPct val="0"/>
              </a:spcBef>
              <a:spcAft>
                <a:spcPct val="0"/>
              </a:spcAft>
              <a:defRPr sz="1600">
                <a:solidFill>
                  <a:schemeClr val="tx1"/>
                </a:solidFill>
                <a:latin typeface="Verdana" panose="020B0604030504040204" pitchFamily="34" charset="0"/>
              </a:defRPr>
            </a:lvl7pPr>
            <a:lvl8pPr marL="3429000" indent="-228600" eaLnBrk="0" fontAlgn="base" hangingPunct="0">
              <a:spcBef>
                <a:spcPct val="0"/>
              </a:spcBef>
              <a:spcAft>
                <a:spcPct val="0"/>
              </a:spcAft>
              <a:defRPr sz="1600">
                <a:solidFill>
                  <a:schemeClr val="tx1"/>
                </a:solidFill>
                <a:latin typeface="Verdana" panose="020B0604030504040204" pitchFamily="34" charset="0"/>
              </a:defRPr>
            </a:lvl8pPr>
            <a:lvl9pPr marL="3886200" indent="-228600" eaLnBrk="0" fontAlgn="base" hangingPunct="0">
              <a:spcBef>
                <a:spcPct val="0"/>
              </a:spcBef>
              <a:spcAft>
                <a:spcPct val="0"/>
              </a:spcAft>
              <a:defRPr sz="1600">
                <a:solidFill>
                  <a:schemeClr val="tx1"/>
                </a:solidFill>
                <a:latin typeface="Verdana" panose="020B0604030504040204" pitchFamily="34" charset="0"/>
              </a:defRPr>
            </a:lvl9pPr>
          </a:lstStyle>
          <a:p>
            <a:fld id="{86E58246-84B8-4DB6-8334-E6D681AD8676}" type="slidenum">
              <a:rPr lang="en-GB" altLang="en-US" sz="1200" smtClean="0"/>
              <a:pPr/>
              <a:t>2</a:t>
            </a:fld>
            <a:endParaRPr lang="en-GB"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jdelijke aanduiding voor dia-afbeelding 1">
            <a:extLst>
              <a:ext uri="{FF2B5EF4-FFF2-40B4-BE49-F238E27FC236}">
                <a16:creationId xmlns:a16="http://schemas.microsoft.com/office/drawing/2014/main" id="{92DF24EA-BB1A-98CA-1978-6B423FFC5F59}"/>
              </a:ext>
            </a:extLst>
          </p:cNvPr>
          <p:cNvSpPr>
            <a:spLocks noGrp="1" noRot="1" noChangeAspect="1" noChangeArrowheads="1" noTextEdit="1"/>
          </p:cNvSpPr>
          <p:nvPr>
            <p:ph type="sldImg"/>
          </p:nvPr>
        </p:nvSpPr>
        <p:spPr>
          <a:ln/>
        </p:spPr>
      </p:sp>
      <p:sp>
        <p:nvSpPr>
          <p:cNvPr id="24579" name="Tijdelijke aanduiding voor notities 2">
            <a:extLst>
              <a:ext uri="{FF2B5EF4-FFF2-40B4-BE49-F238E27FC236}">
                <a16:creationId xmlns:a16="http://schemas.microsoft.com/office/drawing/2014/main" id="{C25231A1-3FFF-E3F8-5D5B-B3C0EDDEBE75}"/>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4580" name="Tijdelijke aanduiding voor dianummer 3">
            <a:extLst>
              <a:ext uri="{FF2B5EF4-FFF2-40B4-BE49-F238E27FC236}">
                <a16:creationId xmlns:a16="http://schemas.microsoft.com/office/drawing/2014/main" id="{8C5D7517-11D8-B3B4-EC02-7F0CFAE87261}"/>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Verdana" panose="020B0604030504040204" pitchFamily="34" charset="0"/>
              </a:defRPr>
            </a:lvl1pPr>
            <a:lvl2pPr marL="742950" indent="-285750">
              <a:defRPr sz="1600">
                <a:solidFill>
                  <a:schemeClr val="tx1"/>
                </a:solidFill>
                <a:latin typeface="Verdana" panose="020B0604030504040204" pitchFamily="34" charset="0"/>
              </a:defRPr>
            </a:lvl2pPr>
            <a:lvl3pPr marL="1143000" indent="-228600">
              <a:defRPr sz="1600">
                <a:solidFill>
                  <a:schemeClr val="tx1"/>
                </a:solidFill>
                <a:latin typeface="Verdana" panose="020B0604030504040204" pitchFamily="34" charset="0"/>
              </a:defRPr>
            </a:lvl3pPr>
            <a:lvl4pPr marL="1600200" indent="-228600">
              <a:defRPr sz="1600">
                <a:solidFill>
                  <a:schemeClr val="tx1"/>
                </a:solidFill>
                <a:latin typeface="Verdana" panose="020B0604030504040204" pitchFamily="34" charset="0"/>
              </a:defRPr>
            </a:lvl4pPr>
            <a:lvl5pPr marL="2057400" indent="-228600">
              <a:defRPr sz="1600">
                <a:solidFill>
                  <a:schemeClr val="tx1"/>
                </a:solidFill>
                <a:latin typeface="Verdana" panose="020B0604030504040204" pitchFamily="34" charset="0"/>
              </a:defRPr>
            </a:lvl5pPr>
            <a:lvl6pPr marL="2514600" indent="-228600" eaLnBrk="0" fontAlgn="base" hangingPunct="0">
              <a:spcBef>
                <a:spcPct val="0"/>
              </a:spcBef>
              <a:spcAft>
                <a:spcPct val="0"/>
              </a:spcAft>
              <a:defRPr sz="1600">
                <a:solidFill>
                  <a:schemeClr val="tx1"/>
                </a:solidFill>
                <a:latin typeface="Verdana" panose="020B0604030504040204" pitchFamily="34" charset="0"/>
              </a:defRPr>
            </a:lvl6pPr>
            <a:lvl7pPr marL="2971800" indent="-228600" eaLnBrk="0" fontAlgn="base" hangingPunct="0">
              <a:spcBef>
                <a:spcPct val="0"/>
              </a:spcBef>
              <a:spcAft>
                <a:spcPct val="0"/>
              </a:spcAft>
              <a:defRPr sz="1600">
                <a:solidFill>
                  <a:schemeClr val="tx1"/>
                </a:solidFill>
                <a:latin typeface="Verdana" panose="020B0604030504040204" pitchFamily="34" charset="0"/>
              </a:defRPr>
            </a:lvl7pPr>
            <a:lvl8pPr marL="3429000" indent="-228600" eaLnBrk="0" fontAlgn="base" hangingPunct="0">
              <a:spcBef>
                <a:spcPct val="0"/>
              </a:spcBef>
              <a:spcAft>
                <a:spcPct val="0"/>
              </a:spcAft>
              <a:defRPr sz="1600">
                <a:solidFill>
                  <a:schemeClr val="tx1"/>
                </a:solidFill>
                <a:latin typeface="Verdana" panose="020B0604030504040204" pitchFamily="34" charset="0"/>
              </a:defRPr>
            </a:lvl8pPr>
            <a:lvl9pPr marL="3886200" indent="-228600" eaLnBrk="0" fontAlgn="base" hangingPunct="0">
              <a:spcBef>
                <a:spcPct val="0"/>
              </a:spcBef>
              <a:spcAft>
                <a:spcPct val="0"/>
              </a:spcAft>
              <a:defRPr sz="1600">
                <a:solidFill>
                  <a:schemeClr val="tx1"/>
                </a:solidFill>
                <a:latin typeface="Verdana" panose="020B0604030504040204" pitchFamily="34" charset="0"/>
              </a:defRPr>
            </a:lvl9pPr>
          </a:lstStyle>
          <a:p>
            <a:fld id="{9E2E7D67-53F1-4CE3-A339-335E89C4D3F6}" type="slidenum">
              <a:rPr lang="en-GB" altLang="en-US" sz="1200" smtClean="0"/>
              <a:pPr/>
              <a:t>3</a:t>
            </a:fld>
            <a:endParaRPr lang="en-GB"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jdelijke aanduiding voor dia-afbeelding 1">
            <a:extLst>
              <a:ext uri="{FF2B5EF4-FFF2-40B4-BE49-F238E27FC236}">
                <a16:creationId xmlns:a16="http://schemas.microsoft.com/office/drawing/2014/main" id="{E1450C82-7A26-79E1-AAC7-111050A40B7B}"/>
              </a:ext>
            </a:extLst>
          </p:cNvPr>
          <p:cNvSpPr>
            <a:spLocks noGrp="1" noRot="1" noChangeAspect="1" noChangeArrowheads="1" noTextEdit="1"/>
          </p:cNvSpPr>
          <p:nvPr>
            <p:ph type="sldImg"/>
          </p:nvPr>
        </p:nvSpPr>
        <p:spPr>
          <a:ln/>
        </p:spPr>
      </p:sp>
      <p:sp>
        <p:nvSpPr>
          <p:cNvPr id="26627" name="Tijdelijke aanduiding voor notities 2">
            <a:extLst>
              <a:ext uri="{FF2B5EF4-FFF2-40B4-BE49-F238E27FC236}">
                <a16:creationId xmlns:a16="http://schemas.microsoft.com/office/drawing/2014/main" id="{EA38AE7E-36B6-32CE-57D0-F2F2539EBC91}"/>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6628" name="Tijdelijke aanduiding voor dianummer 3">
            <a:extLst>
              <a:ext uri="{FF2B5EF4-FFF2-40B4-BE49-F238E27FC236}">
                <a16:creationId xmlns:a16="http://schemas.microsoft.com/office/drawing/2014/main" id="{5DD6F705-4729-48E8-0C87-C0C2B61C2EBD}"/>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Verdana" panose="020B0604030504040204" pitchFamily="34" charset="0"/>
              </a:defRPr>
            </a:lvl1pPr>
            <a:lvl2pPr marL="742950" indent="-285750">
              <a:defRPr sz="1600">
                <a:solidFill>
                  <a:schemeClr val="tx1"/>
                </a:solidFill>
                <a:latin typeface="Verdana" panose="020B0604030504040204" pitchFamily="34" charset="0"/>
              </a:defRPr>
            </a:lvl2pPr>
            <a:lvl3pPr marL="1143000" indent="-228600">
              <a:defRPr sz="1600">
                <a:solidFill>
                  <a:schemeClr val="tx1"/>
                </a:solidFill>
                <a:latin typeface="Verdana" panose="020B0604030504040204" pitchFamily="34" charset="0"/>
              </a:defRPr>
            </a:lvl3pPr>
            <a:lvl4pPr marL="1600200" indent="-228600">
              <a:defRPr sz="1600">
                <a:solidFill>
                  <a:schemeClr val="tx1"/>
                </a:solidFill>
                <a:latin typeface="Verdana" panose="020B0604030504040204" pitchFamily="34" charset="0"/>
              </a:defRPr>
            </a:lvl4pPr>
            <a:lvl5pPr marL="2057400" indent="-228600">
              <a:defRPr sz="1600">
                <a:solidFill>
                  <a:schemeClr val="tx1"/>
                </a:solidFill>
                <a:latin typeface="Verdana" panose="020B0604030504040204" pitchFamily="34" charset="0"/>
              </a:defRPr>
            </a:lvl5pPr>
            <a:lvl6pPr marL="2514600" indent="-228600" eaLnBrk="0" fontAlgn="base" hangingPunct="0">
              <a:spcBef>
                <a:spcPct val="0"/>
              </a:spcBef>
              <a:spcAft>
                <a:spcPct val="0"/>
              </a:spcAft>
              <a:defRPr sz="1600">
                <a:solidFill>
                  <a:schemeClr val="tx1"/>
                </a:solidFill>
                <a:latin typeface="Verdana" panose="020B0604030504040204" pitchFamily="34" charset="0"/>
              </a:defRPr>
            </a:lvl6pPr>
            <a:lvl7pPr marL="2971800" indent="-228600" eaLnBrk="0" fontAlgn="base" hangingPunct="0">
              <a:spcBef>
                <a:spcPct val="0"/>
              </a:spcBef>
              <a:spcAft>
                <a:spcPct val="0"/>
              </a:spcAft>
              <a:defRPr sz="1600">
                <a:solidFill>
                  <a:schemeClr val="tx1"/>
                </a:solidFill>
                <a:latin typeface="Verdana" panose="020B0604030504040204" pitchFamily="34" charset="0"/>
              </a:defRPr>
            </a:lvl7pPr>
            <a:lvl8pPr marL="3429000" indent="-228600" eaLnBrk="0" fontAlgn="base" hangingPunct="0">
              <a:spcBef>
                <a:spcPct val="0"/>
              </a:spcBef>
              <a:spcAft>
                <a:spcPct val="0"/>
              </a:spcAft>
              <a:defRPr sz="1600">
                <a:solidFill>
                  <a:schemeClr val="tx1"/>
                </a:solidFill>
                <a:latin typeface="Verdana" panose="020B0604030504040204" pitchFamily="34" charset="0"/>
              </a:defRPr>
            </a:lvl8pPr>
            <a:lvl9pPr marL="3886200" indent="-228600" eaLnBrk="0" fontAlgn="base" hangingPunct="0">
              <a:spcBef>
                <a:spcPct val="0"/>
              </a:spcBef>
              <a:spcAft>
                <a:spcPct val="0"/>
              </a:spcAft>
              <a:defRPr sz="1600">
                <a:solidFill>
                  <a:schemeClr val="tx1"/>
                </a:solidFill>
                <a:latin typeface="Verdana" panose="020B0604030504040204" pitchFamily="34" charset="0"/>
              </a:defRPr>
            </a:lvl9pPr>
          </a:lstStyle>
          <a:p>
            <a:fld id="{482B95FE-527F-4A47-B29A-E56840585032}" type="slidenum">
              <a:rPr lang="en-GB" altLang="en-US" sz="1200" smtClean="0"/>
              <a:pPr/>
              <a:t>4</a:t>
            </a:fld>
            <a:endParaRPr lang="en-GB"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jdelijke aanduiding voor dia-afbeelding 1">
            <a:extLst>
              <a:ext uri="{FF2B5EF4-FFF2-40B4-BE49-F238E27FC236}">
                <a16:creationId xmlns:a16="http://schemas.microsoft.com/office/drawing/2014/main" id="{05B8D508-FD4A-5B3A-FE75-05A418FDD2B2}"/>
              </a:ext>
            </a:extLst>
          </p:cNvPr>
          <p:cNvSpPr>
            <a:spLocks noGrp="1" noRot="1" noChangeAspect="1" noChangeArrowheads="1" noTextEdit="1"/>
          </p:cNvSpPr>
          <p:nvPr>
            <p:ph type="sldImg"/>
          </p:nvPr>
        </p:nvSpPr>
        <p:spPr>
          <a:ln/>
        </p:spPr>
      </p:sp>
      <p:sp>
        <p:nvSpPr>
          <p:cNvPr id="28675" name="Tijdelijke aanduiding voor notities 2">
            <a:extLst>
              <a:ext uri="{FF2B5EF4-FFF2-40B4-BE49-F238E27FC236}">
                <a16:creationId xmlns:a16="http://schemas.microsoft.com/office/drawing/2014/main" id="{9A44FDA5-F9AF-CD8A-1818-374654BE8F0E}"/>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6" name="Tijdelijke aanduiding voor dianummer 3">
            <a:extLst>
              <a:ext uri="{FF2B5EF4-FFF2-40B4-BE49-F238E27FC236}">
                <a16:creationId xmlns:a16="http://schemas.microsoft.com/office/drawing/2014/main" id="{EE84252A-52F4-19FF-E5D9-1FE78B8FB9ED}"/>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Verdana" panose="020B0604030504040204" pitchFamily="34" charset="0"/>
              </a:defRPr>
            </a:lvl1pPr>
            <a:lvl2pPr marL="742950" indent="-285750">
              <a:defRPr sz="1600">
                <a:solidFill>
                  <a:schemeClr val="tx1"/>
                </a:solidFill>
                <a:latin typeface="Verdana" panose="020B0604030504040204" pitchFamily="34" charset="0"/>
              </a:defRPr>
            </a:lvl2pPr>
            <a:lvl3pPr marL="1143000" indent="-228600">
              <a:defRPr sz="1600">
                <a:solidFill>
                  <a:schemeClr val="tx1"/>
                </a:solidFill>
                <a:latin typeface="Verdana" panose="020B0604030504040204" pitchFamily="34" charset="0"/>
              </a:defRPr>
            </a:lvl3pPr>
            <a:lvl4pPr marL="1600200" indent="-228600">
              <a:defRPr sz="1600">
                <a:solidFill>
                  <a:schemeClr val="tx1"/>
                </a:solidFill>
                <a:latin typeface="Verdana" panose="020B0604030504040204" pitchFamily="34" charset="0"/>
              </a:defRPr>
            </a:lvl4pPr>
            <a:lvl5pPr marL="2057400" indent="-228600">
              <a:defRPr sz="1600">
                <a:solidFill>
                  <a:schemeClr val="tx1"/>
                </a:solidFill>
                <a:latin typeface="Verdana" panose="020B0604030504040204" pitchFamily="34" charset="0"/>
              </a:defRPr>
            </a:lvl5pPr>
            <a:lvl6pPr marL="2514600" indent="-228600" eaLnBrk="0" fontAlgn="base" hangingPunct="0">
              <a:spcBef>
                <a:spcPct val="0"/>
              </a:spcBef>
              <a:spcAft>
                <a:spcPct val="0"/>
              </a:spcAft>
              <a:defRPr sz="1600">
                <a:solidFill>
                  <a:schemeClr val="tx1"/>
                </a:solidFill>
                <a:latin typeface="Verdana" panose="020B0604030504040204" pitchFamily="34" charset="0"/>
              </a:defRPr>
            </a:lvl6pPr>
            <a:lvl7pPr marL="2971800" indent="-228600" eaLnBrk="0" fontAlgn="base" hangingPunct="0">
              <a:spcBef>
                <a:spcPct val="0"/>
              </a:spcBef>
              <a:spcAft>
                <a:spcPct val="0"/>
              </a:spcAft>
              <a:defRPr sz="1600">
                <a:solidFill>
                  <a:schemeClr val="tx1"/>
                </a:solidFill>
                <a:latin typeface="Verdana" panose="020B0604030504040204" pitchFamily="34" charset="0"/>
              </a:defRPr>
            </a:lvl7pPr>
            <a:lvl8pPr marL="3429000" indent="-228600" eaLnBrk="0" fontAlgn="base" hangingPunct="0">
              <a:spcBef>
                <a:spcPct val="0"/>
              </a:spcBef>
              <a:spcAft>
                <a:spcPct val="0"/>
              </a:spcAft>
              <a:defRPr sz="1600">
                <a:solidFill>
                  <a:schemeClr val="tx1"/>
                </a:solidFill>
                <a:latin typeface="Verdana" panose="020B0604030504040204" pitchFamily="34" charset="0"/>
              </a:defRPr>
            </a:lvl8pPr>
            <a:lvl9pPr marL="3886200" indent="-228600" eaLnBrk="0" fontAlgn="base" hangingPunct="0">
              <a:spcBef>
                <a:spcPct val="0"/>
              </a:spcBef>
              <a:spcAft>
                <a:spcPct val="0"/>
              </a:spcAft>
              <a:defRPr sz="1600">
                <a:solidFill>
                  <a:schemeClr val="tx1"/>
                </a:solidFill>
                <a:latin typeface="Verdana" panose="020B0604030504040204" pitchFamily="34" charset="0"/>
              </a:defRPr>
            </a:lvl9pPr>
          </a:lstStyle>
          <a:p>
            <a:fld id="{CF4ADEAA-463D-4BA4-9497-7DD3487E386B}" type="slidenum">
              <a:rPr lang="en-GB" altLang="en-US" sz="1200" smtClean="0"/>
              <a:pPr/>
              <a:t>5</a:t>
            </a:fld>
            <a:endParaRPr lang="en-GB" alt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jdelijke aanduiding voor dia-afbeelding 1">
            <a:extLst>
              <a:ext uri="{FF2B5EF4-FFF2-40B4-BE49-F238E27FC236}">
                <a16:creationId xmlns:a16="http://schemas.microsoft.com/office/drawing/2014/main" id="{B096BAE4-DB6F-CC36-6E22-25E9AA1573BB}"/>
              </a:ext>
            </a:extLst>
          </p:cNvPr>
          <p:cNvSpPr>
            <a:spLocks noGrp="1" noRot="1" noChangeAspect="1" noChangeArrowheads="1" noTextEdit="1"/>
          </p:cNvSpPr>
          <p:nvPr>
            <p:ph type="sldImg"/>
          </p:nvPr>
        </p:nvSpPr>
        <p:spPr>
          <a:ln/>
        </p:spPr>
      </p:sp>
      <p:sp>
        <p:nvSpPr>
          <p:cNvPr id="32771" name="Tijdelijke aanduiding voor notities 2">
            <a:extLst>
              <a:ext uri="{FF2B5EF4-FFF2-40B4-BE49-F238E27FC236}">
                <a16:creationId xmlns:a16="http://schemas.microsoft.com/office/drawing/2014/main" id="{05496124-83FE-BA3E-6764-A675915749C8}"/>
              </a:ext>
            </a:extLst>
          </p:cNvPr>
          <p:cNvSpPr>
            <a:spLocks noGrp="1"/>
          </p:cNvSpPr>
          <p:nvPr>
            <p:ph type="body" idx="1"/>
          </p:nvPr>
        </p:nvSpPr>
        <p:spPr/>
        <p:txBody>
          <a:bodyPr/>
          <a:lstStyle/>
          <a:p>
            <a:pPr marL="228578" indent="-228578">
              <a:buFontTx/>
              <a:buAutoNum type="arabicPeriod"/>
              <a:defRPr/>
            </a:pPr>
            <a:r>
              <a:rPr lang="en-US" dirty="0" err="1"/>
              <a:t>Onder</a:t>
            </a:r>
            <a:r>
              <a:rPr lang="en-US" dirty="0"/>
              <a:t> </a:t>
            </a:r>
            <a:r>
              <a:rPr lang="en-US" dirty="0" err="1"/>
              <a:t>lichamelijke</a:t>
            </a:r>
            <a:r>
              <a:rPr lang="en-US" dirty="0"/>
              <a:t> </a:t>
            </a:r>
            <a:r>
              <a:rPr lang="en-US" dirty="0" err="1"/>
              <a:t>mishandeling</a:t>
            </a:r>
            <a:r>
              <a:rPr lang="en-US" dirty="0"/>
              <a:t>.</a:t>
            </a:r>
          </a:p>
          <a:p>
            <a:pPr marL="228578" indent="-228578">
              <a:buFontTx/>
              <a:buAutoNum type="arabicPeriod"/>
              <a:defRPr/>
            </a:pPr>
            <a:r>
              <a:rPr lang="en-US" dirty="0" err="1"/>
              <a:t>Niet</a:t>
            </a:r>
            <a:r>
              <a:rPr lang="en-US" dirty="0"/>
              <a:t> </a:t>
            </a:r>
            <a:r>
              <a:rPr lang="en-US" dirty="0" err="1"/>
              <a:t>altijd</a:t>
            </a:r>
            <a:r>
              <a:rPr lang="en-US" dirty="0"/>
              <a:t> apart</a:t>
            </a:r>
          </a:p>
          <a:p>
            <a:pPr marL="228578" indent="-228578">
              <a:buFontTx/>
              <a:buAutoNum type="arabicPeriod"/>
              <a:defRPr/>
            </a:pPr>
            <a:r>
              <a:rPr lang="en-US" dirty="0" err="1"/>
              <a:t>Financiële</a:t>
            </a:r>
            <a:r>
              <a:rPr lang="en-US" dirty="0"/>
              <a:t> </a:t>
            </a:r>
            <a:r>
              <a:rPr lang="en-US" dirty="0" err="1"/>
              <a:t>uitbuiting</a:t>
            </a:r>
            <a:r>
              <a:rPr lang="en-US" dirty="0"/>
              <a:t>, geld </a:t>
            </a:r>
            <a:r>
              <a:rPr lang="en-US" dirty="0" err="1"/>
              <a:t>aftroggelen</a:t>
            </a:r>
            <a:r>
              <a:rPr lang="en-US" dirty="0"/>
              <a:t>, </a:t>
            </a:r>
            <a:r>
              <a:rPr lang="en-US" dirty="0" err="1"/>
              <a:t>overname</a:t>
            </a:r>
            <a:r>
              <a:rPr lang="en-US" dirty="0"/>
              <a:t> van </a:t>
            </a:r>
            <a:r>
              <a:rPr lang="en-US" dirty="0" err="1"/>
              <a:t>bankrekeningen</a:t>
            </a:r>
            <a:r>
              <a:rPr lang="en-US" dirty="0"/>
              <a:t>, </a:t>
            </a:r>
            <a:r>
              <a:rPr lang="en-US" dirty="0" err="1"/>
              <a:t>stiekem</a:t>
            </a:r>
            <a:r>
              <a:rPr lang="en-US" dirty="0"/>
              <a:t> geld </a:t>
            </a:r>
            <a:r>
              <a:rPr lang="en-US" dirty="0" err="1"/>
              <a:t>afhalen</a:t>
            </a:r>
            <a:r>
              <a:rPr lang="en-US" dirty="0"/>
              <a:t> van </a:t>
            </a:r>
            <a:r>
              <a:rPr lang="en-US" dirty="0" err="1"/>
              <a:t>bankrekeningen</a:t>
            </a:r>
            <a:r>
              <a:rPr lang="en-US" dirty="0"/>
              <a:t> </a:t>
            </a:r>
            <a:r>
              <a:rPr lang="en-US" dirty="0" err="1"/>
              <a:t>e.d.</a:t>
            </a:r>
            <a:endParaRPr lang="en-US" dirty="0"/>
          </a:p>
          <a:p>
            <a:pPr marL="228578" indent="-228578">
              <a:buFontTx/>
              <a:buAutoNum type="arabicPeriod"/>
              <a:defRPr/>
            </a:pPr>
            <a:r>
              <a:rPr lang="en-US" dirty="0" err="1"/>
              <a:t>Psychisch</a:t>
            </a:r>
            <a:r>
              <a:rPr lang="en-US" dirty="0"/>
              <a:t> </a:t>
            </a:r>
            <a:r>
              <a:rPr lang="en-US" dirty="0" err="1"/>
              <a:t>geweld</a:t>
            </a:r>
            <a:r>
              <a:rPr lang="en-US" dirty="0"/>
              <a:t>: </a:t>
            </a:r>
            <a:r>
              <a:rPr lang="en-US" dirty="0" err="1"/>
              <a:t>uitschelden</a:t>
            </a:r>
            <a:r>
              <a:rPr lang="en-US" dirty="0"/>
              <a:t>, </a:t>
            </a:r>
            <a:r>
              <a:rPr lang="en-US" dirty="0" err="1"/>
              <a:t>manipuleren</a:t>
            </a:r>
            <a:endParaRPr lang="en-US" dirty="0"/>
          </a:p>
          <a:p>
            <a:pPr marL="228578" indent="-228578">
              <a:buFontTx/>
              <a:buAutoNum type="arabicPeriod"/>
              <a:defRPr/>
            </a:pPr>
            <a:r>
              <a:rPr lang="en-US" dirty="0" err="1"/>
              <a:t>Moeilijk</a:t>
            </a:r>
            <a:r>
              <a:rPr lang="en-US" dirty="0"/>
              <a:t> </a:t>
            </a:r>
            <a:r>
              <a:rPr lang="en-US" dirty="0" err="1"/>
              <a:t>onderscheid</a:t>
            </a:r>
            <a:r>
              <a:rPr lang="en-US" dirty="0"/>
              <a:t> </a:t>
            </a:r>
            <a:r>
              <a:rPr lang="en-US" dirty="0" err="1"/>
              <a:t>soms</a:t>
            </a:r>
            <a:r>
              <a:rPr lang="en-US" dirty="0"/>
              <a:t> </a:t>
            </a:r>
            <a:r>
              <a:rPr lang="en-US" dirty="0" err="1"/>
              <a:t>tussen</a:t>
            </a:r>
            <a:r>
              <a:rPr lang="en-US" dirty="0"/>
              <a:t> </a:t>
            </a:r>
            <a:r>
              <a:rPr lang="en-US" dirty="0" err="1"/>
              <a:t>onwetendheid</a:t>
            </a:r>
            <a:r>
              <a:rPr lang="en-US" dirty="0"/>
              <a:t> en </a:t>
            </a:r>
            <a:r>
              <a:rPr lang="en-US" dirty="0" err="1"/>
              <a:t>bewuste</a:t>
            </a:r>
            <a:r>
              <a:rPr lang="en-US" dirty="0"/>
              <a:t> </a:t>
            </a:r>
            <a:r>
              <a:rPr lang="en-US" dirty="0" err="1"/>
              <a:t>verwaarlozing</a:t>
            </a:r>
            <a:endParaRPr lang="en-US" dirty="0"/>
          </a:p>
          <a:p>
            <a:pPr marL="228578" indent="-228578">
              <a:buFontTx/>
              <a:buAutoNum type="arabicPeriod"/>
              <a:defRPr/>
            </a:pPr>
            <a:r>
              <a:rPr lang="en-US" dirty="0" err="1"/>
              <a:t>Bijv</a:t>
            </a:r>
            <a:r>
              <a:rPr lang="en-US" dirty="0"/>
              <a:t>. </a:t>
            </a:r>
            <a:r>
              <a:rPr lang="en-US" dirty="0" err="1"/>
              <a:t>onvrijwillige</a:t>
            </a:r>
            <a:r>
              <a:rPr lang="en-US" dirty="0"/>
              <a:t> </a:t>
            </a:r>
            <a:r>
              <a:rPr lang="en-US" dirty="0" err="1"/>
              <a:t>opsluiting</a:t>
            </a:r>
            <a:r>
              <a:rPr lang="en-US" dirty="0"/>
              <a:t>, </a:t>
            </a:r>
            <a:r>
              <a:rPr lang="en-US" dirty="0" err="1"/>
              <a:t>ontnemen</a:t>
            </a:r>
            <a:r>
              <a:rPr lang="en-US" dirty="0"/>
              <a:t> van </a:t>
            </a:r>
            <a:r>
              <a:rPr lang="en-US" dirty="0" err="1"/>
              <a:t>wettelijke</a:t>
            </a:r>
            <a:r>
              <a:rPr lang="en-US" dirty="0"/>
              <a:t> </a:t>
            </a:r>
            <a:r>
              <a:rPr lang="en-US" dirty="0" err="1"/>
              <a:t>rechten</a:t>
            </a:r>
            <a:r>
              <a:rPr lang="en-US" dirty="0"/>
              <a:t> (door </a:t>
            </a:r>
            <a:r>
              <a:rPr lang="en-US" dirty="0" err="1"/>
              <a:t>bijv</a:t>
            </a:r>
            <a:r>
              <a:rPr lang="en-US" dirty="0"/>
              <a:t>. </a:t>
            </a:r>
            <a:r>
              <a:rPr lang="en-US" dirty="0" err="1"/>
              <a:t>oudere</a:t>
            </a:r>
            <a:r>
              <a:rPr lang="en-US" dirty="0"/>
              <a:t> </a:t>
            </a:r>
            <a:r>
              <a:rPr lang="en-US" dirty="0" err="1"/>
              <a:t>documenten</a:t>
            </a:r>
            <a:r>
              <a:rPr lang="en-US" dirty="0"/>
              <a:t> </a:t>
            </a:r>
            <a:r>
              <a:rPr lang="en-US" dirty="0" err="1"/>
              <a:t>te</a:t>
            </a:r>
            <a:r>
              <a:rPr lang="en-US" dirty="0"/>
              <a:t> </a:t>
            </a:r>
            <a:r>
              <a:rPr lang="en-US" dirty="0" err="1"/>
              <a:t>laten</a:t>
            </a:r>
            <a:r>
              <a:rPr lang="en-US" dirty="0"/>
              <a:t> </a:t>
            </a:r>
            <a:r>
              <a:rPr lang="en-US" dirty="0" err="1"/>
              <a:t>ondertekenen</a:t>
            </a:r>
            <a:r>
              <a:rPr lang="en-US" dirty="0"/>
              <a:t> over </a:t>
            </a:r>
            <a:r>
              <a:rPr lang="en-US" dirty="0" err="1"/>
              <a:t>wilsbeschikking</a:t>
            </a:r>
            <a:r>
              <a:rPr lang="en-US" dirty="0"/>
              <a:t>, </a:t>
            </a:r>
            <a:r>
              <a:rPr lang="en-US" dirty="0" err="1"/>
              <a:t>wilsonbekwaamheid</a:t>
            </a:r>
            <a:r>
              <a:rPr lang="en-US" dirty="0"/>
              <a:t> </a:t>
            </a:r>
            <a:r>
              <a:rPr lang="en-US" dirty="0" err="1"/>
              <a:t>laten</a:t>
            </a:r>
            <a:r>
              <a:rPr lang="en-US" dirty="0"/>
              <a:t> </a:t>
            </a:r>
            <a:r>
              <a:rPr lang="en-US" dirty="0" err="1"/>
              <a:t>verklaren</a:t>
            </a:r>
            <a:r>
              <a:rPr lang="en-US" dirty="0"/>
              <a:t>, </a:t>
            </a:r>
            <a:r>
              <a:rPr lang="en-US" dirty="0" err="1"/>
              <a:t>financiele</a:t>
            </a:r>
            <a:r>
              <a:rPr lang="en-US" dirty="0"/>
              <a:t> </a:t>
            </a:r>
            <a:r>
              <a:rPr lang="en-US" dirty="0" err="1"/>
              <a:t>voogd</a:t>
            </a:r>
            <a:r>
              <a:rPr lang="en-US" dirty="0"/>
              <a:t> </a:t>
            </a:r>
            <a:r>
              <a:rPr lang="en-US" dirty="0" err="1"/>
              <a:t>te</a:t>
            </a:r>
            <a:r>
              <a:rPr lang="en-US" dirty="0"/>
              <a:t> </a:t>
            </a:r>
            <a:r>
              <a:rPr lang="en-US" dirty="0" err="1"/>
              <a:t>worden</a:t>
            </a:r>
            <a:r>
              <a:rPr lang="en-US" dirty="0"/>
              <a:t> </a:t>
            </a:r>
            <a:r>
              <a:rPr lang="en-US" dirty="0" err="1"/>
              <a:t>e.d.</a:t>
            </a:r>
            <a:r>
              <a:rPr lang="en-US" dirty="0"/>
              <a:t>), post </a:t>
            </a:r>
            <a:r>
              <a:rPr lang="en-US" dirty="0" err="1"/>
              <a:t>achterhouden</a:t>
            </a:r>
            <a:r>
              <a:rPr lang="en-US" dirty="0"/>
              <a:t> </a:t>
            </a:r>
            <a:r>
              <a:rPr lang="en-US" dirty="0" err="1"/>
              <a:t>e.d.</a:t>
            </a:r>
            <a:endParaRPr lang="en-US" dirty="0"/>
          </a:p>
          <a:p>
            <a:pPr marL="228578" indent="-228578">
              <a:defRPr/>
            </a:pPr>
            <a:r>
              <a:rPr lang="nl-NL" dirty="0"/>
              <a:t>Daarnaast onderscheiden omvatten sommige definities ook </a:t>
            </a:r>
            <a:r>
              <a:rPr lang="nl-NL" dirty="0" err="1"/>
              <a:t>self-neglect</a:t>
            </a:r>
            <a:r>
              <a:rPr lang="nl-NL" dirty="0"/>
              <a:t>/</a:t>
            </a:r>
            <a:r>
              <a:rPr lang="nl-NL" dirty="0" err="1"/>
              <a:t>zelf-verwaarlozing</a:t>
            </a:r>
            <a:r>
              <a:rPr lang="nl-NL" dirty="0"/>
              <a:t> als een vorm van mishandeling (o.a. in Alaska, Colorado, Maryland) en onderhevig aan </a:t>
            </a:r>
            <a:r>
              <a:rPr lang="nl-NL" dirty="0" err="1"/>
              <a:t>mandatory</a:t>
            </a:r>
            <a:r>
              <a:rPr lang="nl-NL" dirty="0"/>
              <a:t> </a:t>
            </a:r>
            <a:r>
              <a:rPr lang="nl-NL" dirty="0" err="1"/>
              <a:t>reporting</a:t>
            </a:r>
            <a:r>
              <a:rPr lang="nl-NL" dirty="0"/>
              <a:t> (meldplicht)</a:t>
            </a:r>
            <a:endParaRPr lang="en-US" dirty="0"/>
          </a:p>
          <a:p>
            <a:pPr>
              <a:defRPr/>
            </a:pPr>
            <a:r>
              <a:rPr lang="nl-NL" dirty="0"/>
              <a:t>Vaak komen de vormen gemixt voor. NB. Vergelijkbaar met kindermishandeling</a:t>
            </a:r>
          </a:p>
          <a:p>
            <a:pPr>
              <a:defRPr/>
            </a:pPr>
            <a:r>
              <a:rPr lang="nl-NL" sz="1300" dirty="0"/>
              <a:t>30% van de dader is een kind (sommige cijfers zelfs in de helft van de gevallen)</a:t>
            </a:r>
            <a:endParaRPr lang="en-US" sz="1300" dirty="0"/>
          </a:p>
          <a:p>
            <a:pPr>
              <a:defRPr/>
            </a:pPr>
            <a:r>
              <a:rPr lang="nl-NL" sz="1300" dirty="0"/>
              <a:t>Overige daders kunnen van alles zijn van partner, buren tot onbekende die langskomen om hulp te bieden</a:t>
            </a:r>
          </a:p>
          <a:p>
            <a:pPr>
              <a:defRPr/>
            </a:pPr>
            <a:r>
              <a:rPr lang="nl-NL" sz="1300" dirty="0"/>
              <a:t>Ook in institutionele </a:t>
            </a:r>
            <a:r>
              <a:rPr lang="nl-NL" sz="1300" dirty="0" err="1"/>
              <a:t>settings</a:t>
            </a:r>
            <a:r>
              <a:rPr lang="nl-NL" sz="1300" dirty="0"/>
              <a:t>!</a:t>
            </a:r>
            <a:endParaRPr lang="en-US" sz="1300" dirty="0"/>
          </a:p>
          <a:p>
            <a:pPr>
              <a:defRPr/>
            </a:pPr>
            <a:endParaRPr lang="en-US" altLang="x-none" b="1" dirty="0">
              <a:ea typeface="ＭＳ Ｐゴシック" charset="-128"/>
            </a:endParaRPr>
          </a:p>
          <a:p>
            <a:pPr>
              <a:defRPr/>
            </a:pPr>
            <a:endParaRPr lang="en-US" altLang="en-US" dirty="0"/>
          </a:p>
        </p:txBody>
      </p:sp>
      <p:sp>
        <p:nvSpPr>
          <p:cNvPr id="30724" name="Tijdelijke aanduiding voor dianummer 3">
            <a:extLst>
              <a:ext uri="{FF2B5EF4-FFF2-40B4-BE49-F238E27FC236}">
                <a16:creationId xmlns:a16="http://schemas.microsoft.com/office/drawing/2014/main" id="{A7A06656-2392-C280-4F87-07AABF45293A}"/>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Verdana" panose="020B0604030504040204" pitchFamily="34" charset="0"/>
              </a:defRPr>
            </a:lvl1pPr>
            <a:lvl2pPr marL="742950" indent="-285750">
              <a:defRPr sz="1600">
                <a:solidFill>
                  <a:schemeClr val="tx1"/>
                </a:solidFill>
                <a:latin typeface="Verdana" panose="020B0604030504040204" pitchFamily="34" charset="0"/>
              </a:defRPr>
            </a:lvl2pPr>
            <a:lvl3pPr marL="1143000" indent="-228600">
              <a:defRPr sz="1600">
                <a:solidFill>
                  <a:schemeClr val="tx1"/>
                </a:solidFill>
                <a:latin typeface="Verdana" panose="020B0604030504040204" pitchFamily="34" charset="0"/>
              </a:defRPr>
            </a:lvl3pPr>
            <a:lvl4pPr marL="1600200" indent="-228600">
              <a:defRPr sz="1600">
                <a:solidFill>
                  <a:schemeClr val="tx1"/>
                </a:solidFill>
                <a:latin typeface="Verdana" panose="020B0604030504040204" pitchFamily="34" charset="0"/>
              </a:defRPr>
            </a:lvl4pPr>
            <a:lvl5pPr marL="2057400" indent="-228600">
              <a:defRPr sz="1600">
                <a:solidFill>
                  <a:schemeClr val="tx1"/>
                </a:solidFill>
                <a:latin typeface="Verdana" panose="020B0604030504040204" pitchFamily="34" charset="0"/>
              </a:defRPr>
            </a:lvl5pPr>
            <a:lvl6pPr marL="2514600" indent="-228600" eaLnBrk="0" fontAlgn="base" hangingPunct="0">
              <a:spcBef>
                <a:spcPct val="0"/>
              </a:spcBef>
              <a:spcAft>
                <a:spcPct val="0"/>
              </a:spcAft>
              <a:defRPr sz="1600">
                <a:solidFill>
                  <a:schemeClr val="tx1"/>
                </a:solidFill>
                <a:latin typeface="Verdana" panose="020B0604030504040204" pitchFamily="34" charset="0"/>
              </a:defRPr>
            </a:lvl6pPr>
            <a:lvl7pPr marL="2971800" indent="-228600" eaLnBrk="0" fontAlgn="base" hangingPunct="0">
              <a:spcBef>
                <a:spcPct val="0"/>
              </a:spcBef>
              <a:spcAft>
                <a:spcPct val="0"/>
              </a:spcAft>
              <a:defRPr sz="1600">
                <a:solidFill>
                  <a:schemeClr val="tx1"/>
                </a:solidFill>
                <a:latin typeface="Verdana" panose="020B0604030504040204" pitchFamily="34" charset="0"/>
              </a:defRPr>
            </a:lvl7pPr>
            <a:lvl8pPr marL="3429000" indent="-228600" eaLnBrk="0" fontAlgn="base" hangingPunct="0">
              <a:spcBef>
                <a:spcPct val="0"/>
              </a:spcBef>
              <a:spcAft>
                <a:spcPct val="0"/>
              </a:spcAft>
              <a:defRPr sz="1600">
                <a:solidFill>
                  <a:schemeClr val="tx1"/>
                </a:solidFill>
                <a:latin typeface="Verdana" panose="020B0604030504040204" pitchFamily="34" charset="0"/>
              </a:defRPr>
            </a:lvl8pPr>
            <a:lvl9pPr marL="3886200" indent="-228600" eaLnBrk="0" fontAlgn="base" hangingPunct="0">
              <a:spcBef>
                <a:spcPct val="0"/>
              </a:spcBef>
              <a:spcAft>
                <a:spcPct val="0"/>
              </a:spcAft>
              <a:defRPr sz="1600">
                <a:solidFill>
                  <a:schemeClr val="tx1"/>
                </a:solidFill>
                <a:latin typeface="Verdana" panose="020B0604030504040204" pitchFamily="34" charset="0"/>
              </a:defRPr>
            </a:lvl9pPr>
          </a:lstStyle>
          <a:p>
            <a:fld id="{094546CD-E586-4B8D-B48B-7F40D53CA0B6}" type="slidenum">
              <a:rPr lang="en-GB" altLang="en-US" sz="1200" smtClean="0"/>
              <a:pPr/>
              <a:t>6</a:t>
            </a:fld>
            <a:endParaRPr lang="en-GB" alt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jdelijke aanduiding voor dia-afbeelding 1">
            <a:extLst>
              <a:ext uri="{FF2B5EF4-FFF2-40B4-BE49-F238E27FC236}">
                <a16:creationId xmlns:a16="http://schemas.microsoft.com/office/drawing/2014/main" id="{35E73768-8F10-3622-44C0-9DCABCDD6D8B}"/>
              </a:ext>
            </a:extLst>
          </p:cNvPr>
          <p:cNvSpPr>
            <a:spLocks noGrp="1" noRot="1" noChangeAspect="1" noChangeArrowheads="1" noTextEdit="1"/>
          </p:cNvSpPr>
          <p:nvPr>
            <p:ph type="sldImg"/>
          </p:nvPr>
        </p:nvSpPr>
        <p:spPr>
          <a:ln/>
        </p:spPr>
      </p:sp>
      <p:sp>
        <p:nvSpPr>
          <p:cNvPr id="32771" name="Tijdelijke aanduiding voor notities 2">
            <a:extLst>
              <a:ext uri="{FF2B5EF4-FFF2-40B4-BE49-F238E27FC236}">
                <a16:creationId xmlns:a16="http://schemas.microsoft.com/office/drawing/2014/main" id="{5AE5FA3A-307F-B3B0-DAF9-4F9A9AAD5A6C}"/>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2772" name="Tijdelijke aanduiding voor dianummer 3">
            <a:extLst>
              <a:ext uri="{FF2B5EF4-FFF2-40B4-BE49-F238E27FC236}">
                <a16:creationId xmlns:a16="http://schemas.microsoft.com/office/drawing/2014/main" id="{26F01ECB-D11D-3BB5-89EC-3730E9B9CE7D}"/>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Verdana" panose="020B0604030504040204" pitchFamily="34" charset="0"/>
              </a:defRPr>
            </a:lvl1pPr>
            <a:lvl2pPr marL="742950" indent="-285750">
              <a:defRPr sz="1600">
                <a:solidFill>
                  <a:schemeClr val="tx1"/>
                </a:solidFill>
                <a:latin typeface="Verdana" panose="020B0604030504040204" pitchFamily="34" charset="0"/>
              </a:defRPr>
            </a:lvl2pPr>
            <a:lvl3pPr marL="1143000" indent="-228600">
              <a:defRPr sz="1600">
                <a:solidFill>
                  <a:schemeClr val="tx1"/>
                </a:solidFill>
                <a:latin typeface="Verdana" panose="020B0604030504040204" pitchFamily="34" charset="0"/>
              </a:defRPr>
            </a:lvl3pPr>
            <a:lvl4pPr marL="1600200" indent="-228600">
              <a:defRPr sz="1600">
                <a:solidFill>
                  <a:schemeClr val="tx1"/>
                </a:solidFill>
                <a:latin typeface="Verdana" panose="020B0604030504040204" pitchFamily="34" charset="0"/>
              </a:defRPr>
            </a:lvl4pPr>
            <a:lvl5pPr marL="2057400" indent="-228600">
              <a:defRPr sz="1600">
                <a:solidFill>
                  <a:schemeClr val="tx1"/>
                </a:solidFill>
                <a:latin typeface="Verdana" panose="020B0604030504040204" pitchFamily="34" charset="0"/>
              </a:defRPr>
            </a:lvl5pPr>
            <a:lvl6pPr marL="2514600" indent="-228600" eaLnBrk="0" fontAlgn="base" hangingPunct="0">
              <a:spcBef>
                <a:spcPct val="0"/>
              </a:spcBef>
              <a:spcAft>
                <a:spcPct val="0"/>
              </a:spcAft>
              <a:defRPr sz="1600">
                <a:solidFill>
                  <a:schemeClr val="tx1"/>
                </a:solidFill>
                <a:latin typeface="Verdana" panose="020B0604030504040204" pitchFamily="34" charset="0"/>
              </a:defRPr>
            </a:lvl6pPr>
            <a:lvl7pPr marL="2971800" indent="-228600" eaLnBrk="0" fontAlgn="base" hangingPunct="0">
              <a:spcBef>
                <a:spcPct val="0"/>
              </a:spcBef>
              <a:spcAft>
                <a:spcPct val="0"/>
              </a:spcAft>
              <a:defRPr sz="1600">
                <a:solidFill>
                  <a:schemeClr val="tx1"/>
                </a:solidFill>
                <a:latin typeface="Verdana" panose="020B0604030504040204" pitchFamily="34" charset="0"/>
              </a:defRPr>
            </a:lvl7pPr>
            <a:lvl8pPr marL="3429000" indent="-228600" eaLnBrk="0" fontAlgn="base" hangingPunct="0">
              <a:spcBef>
                <a:spcPct val="0"/>
              </a:spcBef>
              <a:spcAft>
                <a:spcPct val="0"/>
              </a:spcAft>
              <a:defRPr sz="1600">
                <a:solidFill>
                  <a:schemeClr val="tx1"/>
                </a:solidFill>
                <a:latin typeface="Verdana" panose="020B0604030504040204" pitchFamily="34" charset="0"/>
              </a:defRPr>
            </a:lvl8pPr>
            <a:lvl9pPr marL="3886200" indent="-228600" eaLnBrk="0" fontAlgn="base" hangingPunct="0">
              <a:spcBef>
                <a:spcPct val="0"/>
              </a:spcBef>
              <a:spcAft>
                <a:spcPct val="0"/>
              </a:spcAft>
              <a:defRPr sz="1600">
                <a:solidFill>
                  <a:schemeClr val="tx1"/>
                </a:solidFill>
                <a:latin typeface="Verdana" panose="020B0604030504040204" pitchFamily="34" charset="0"/>
              </a:defRPr>
            </a:lvl9pPr>
          </a:lstStyle>
          <a:p>
            <a:fld id="{9FE7F31D-36F5-441B-957C-4C3AD16DC642}" type="slidenum">
              <a:rPr lang="en-GB" altLang="en-US" sz="1200" smtClean="0"/>
              <a:pPr/>
              <a:t>7</a:t>
            </a:fld>
            <a:endParaRPr lang="en-GB" altLang="en-US"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jdelijke aanduiding voor dia-afbeelding 1">
            <a:extLst>
              <a:ext uri="{FF2B5EF4-FFF2-40B4-BE49-F238E27FC236}">
                <a16:creationId xmlns:a16="http://schemas.microsoft.com/office/drawing/2014/main" id="{C1E2D27A-D932-4BC1-5BC0-33A94D817927}"/>
              </a:ext>
            </a:extLst>
          </p:cNvPr>
          <p:cNvSpPr>
            <a:spLocks noGrp="1" noRot="1" noChangeAspect="1" noChangeArrowheads="1" noTextEdit="1"/>
          </p:cNvSpPr>
          <p:nvPr>
            <p:ph type="sldImg"/>
          </p:nvPr>
        </p:nvSpPr>
        <p:spPr>
          <a:ln/>
        </p:spPr>
      </p:sp>
      <p:sp>
        <p:nvSpPr>
          <p:cNvPr id="34819" name="Tijdelijke aanduiding voor notities 2">
            <a:extLst>
              <a:ext uri="{FF2B5EF4-FFF2-40B4-BE49-F238E27FC236}">
                <a16:creationId xmlns:a16="http://schemas.microsoft.com/office/drawing/2014/main" id="{D643ED8E-AB05-7848-575F-27007356DE82}"/>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4820" name="Tijdelijke aanduiding voor dianummer 3">
            <a:extLst>
              <a:ext uri="{FF2B5EF4-FFF2-40B4-BE49-F238E27FC236}">
                <a16:creationId xmlns:a16="http://schemas.microsoft.com/office/drawing/2014/main" id="{1F4CBC5A-8087-19D6-89CF-4D3410FFBDAD}"/>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Verdana" panose="020B0604030504040204" pitchFamily="34" charset="0"/>
              </a:defRPr>
            </a:lvl1pPr>
            <a:lvl2pPr marL="742950" indent="-285750">
              <a:defRPr sz="1600">
                <a:solidFill>
                  <a:schemeClr val="tx1"/>
                </a:solidFill>
                <a:latin typeface="Verdana" panose="020B0604030504040204" pitchFamily="34" charset="0"/>
              </a:defRPr>
            </a:lvl2pPr>
            <a:lvl3pPr marL="1143000" indent="-228600">
              <a:defRPr sz="1600">
                <a:solidFill>
                  <a:schemeClr val="tx1"/>
                </a:solidFill>
                <a:latin typeface="Verdana" panose="020B0604030504040204" pitchFamily="34" charset="0"/>
              </a:defRPr>
            </a:lvl3pPr>
            <a:lvl4pPr marL="1600200" indent="-228600">
              <a:defRPr sz="1600">
                <a:solidFill>
                  <a:schemeClr val="tx1"/>
                </a:solidFill>
                <a:latin typeface="Verdana" panose="020B0604030504040204" pitchFamily="34" charset="0"/>
              </a:defRPr>
            </a:lvl4pPr>
            <a:lvl5pPr marL="2057400" indent="-228600">
              <a:defRPr sz="1600">
                <a:solidFill>
                  <a:schemeClr val="tx1"/>
                </a:solidFill>
                <a:latin typeface="Verdana" panose="020B0604030504040204" pitchFamily="34" charset="0"/>
              </a:defRPr>
            </a:lvl5pPr>
            <a:lvl6pPr marL="2514600" indent="-228600" eaLnBrk="0" fontAlgn="base" hangingPunct="0">
              <a:spcBef>
                <a:spcPct val="0"/>
              </a:spcBef>
              <a:spcAft>
                <a:spcPct val="0"/>
              </a:spcAft>
              <a:defRPr sz="1600">
                <a:solidFill>
                  <a:schemeClr val="tx1"/>
                </a:solidFill>
                <a:latin typeface="Verdana" panose="020B0604030504040204" pitchFamily="34" charset="0"/>
              </a:defRPr>
            </a:lvl6pPr>
            <a:lvl7pPr marL="2971800" indent="-228600" eaLnBrk="0" fontAlgn="base" hangingPunct="0">
              <a:spcBef>
                <a:spcPct val="0"/>
              </a:spcBef>
              <a:spcAft>
                <a:spcPct val="0"/>
              </a:spcAft>
              <a:defRPr sz="1600">
                <a:solidFill>
                  <a:schemeClr val="tx1"/>
                </a:solidFill>
                <a:latin typeface="Verdana" panose="020B0604030504040204" pitchFamily="34" charset="0"/>
              </a:defRPr>
            </a:lvl7pPr>
            <a:lvl8pPr marL="3429000" indent="-228600" eaLnBrk="0" fontAlgn="base" hangingPunct="0">
              <a:spcBef>
                <a:spcPct val="0"/>
              </a:spcBef>
              <a:spcAft>
                <a:spcPct val="0"/>
              </a:spcAft>
              <a:defRPr sz="1600">
                <a:solidFill>
                  <a:schemeClr val="tx1"/>
                </a:solidFill>
                <a:latin typeface="Verdana" panose="020B0604030504040204" pitchFamily="34" charset="0"/>
              </a:defRPr>
            </a:lvl8pPr>
            <a:lvl9pPr marL="3886200" indent="-228600" eaLnBrk="0" fontAlgn="base" hangingPunct="0">
              <a:spcBef>
                <a:spcPct val="0"/>
              </a:spcBef>
              <a:spcAft>
                <a:spcPct val="0"/>
              </a:spcAft>
              <a:defRPr sz="1600">
                <a:solidFill>
                  <a:schemeClr val="tx1"/>
                </a:solidFill>
                <a:latin typeface="Verdana" panose="020B0604030504040204" pitchFamily="34" charset="0"/>
              </a:defRPr>
            </a:lvl9pPr>
          </a:lstStyle>
          <a:p>
            <a:fld id="{943BE2EE-F0CF-4069-85CA-C023391F4D71}" type="slidenum">
              <a:rPr lang="en-GB" altLang="en-US" sz="1200" smtClean="0"/>
              <a:pPr/>
              <a:t>8</a:t>
            </a:fld>
            <a:endParaRPr lang="en-GB" altLang="en-US" sz="12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jdelijke aanduiding voor dia-afbeelding 1">
            <a:extLst>
              <a:ext uri="{FF2B5EF4-FFF2-40B4-BE49-F238E27FC236}">
                <a16:creationId xmlns:a16="http://schemas.microsoft.com/office/drawing/2014/main" id="{9CA851DD-B231-671E-2E1E-89C977F45CBA}"/>
              </a:ext>
            </a:extLst>
          </p:cNvPr>
          <p:cNvSpPr>
            <a:spLocks noGrp="1" noRot="1" noChangeAspect="1" noChangeArrowheads="1" noTextEdit="1"/>
          </p:cNvSpPr>
          <p:nvPr>
            <p:ph type="sldImg"/>
          </p:nvPr>
        </p:nvSpPr>
        <p:spPr>
          <a:ln/>
        </p:spPr>
      </p:sp>
      <p:sp>
        <p:nvSpPr>
          <p:cNvPr id="36867" name="Tijdelijke aanduiding voor notities 2">
            <a:extLst>
              <a:ext uri="{FF2B5EF4-FFF2-40B4-BE49-F238E27FC236}">
                <a16:creationId xmlns:a16="http://schemas.microsoft.com/office/drawing/2014/main" id="{25B03FCE-CDAA-A95F-75F4-476E443944B5}"/>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6868" name="Tijdelijke aanduiding voor dianummer 3">
            <a:extLst>
              <a:ext uri="{FF2B5EF4-FFF2-40B4-BE49-F238E27FC236}">
                <a16:creationId xmlns:a16="http://schemas.microsoft.com/office/drawing/2014/main" id="{1A53B89F-B16B-9AAE-4F74-BA34E3284464}"/>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Verdana" panose="020B0604030504040204" pitchFamily="34" charset="0"/>
              </a:defRPr>
            </a:lvl1pPr>
            <a:lvl2pPr marL="742950" indent="-285750">
              <a:defRPr sz="1600">
                <a:solidFill>
                  <a:schemeClr val="tx1"/>
                </a:solidFill>
                <a:latin typeface="Verdana" panose="020B0604030504040204" pitchFamily="34" charset="0"/>
              </a:defRPr>
            </a:lvl2pPr>
            <a:lvl3pPr marL="1143000" indent="-228600">
              <a:defRPr sz="1600">
                <a:solidFill>
                  <a:schemeClr val="tx1"/>
                </a:solidFill>
                <a:latin typeface="Verdana" panose="020B0604030504040204" pitchFamily="34" charset="0"/>
              </a:defRPr>
            </a:lvl3pPr>
            <a:lvl4pPr marL="1600200" indent="-228600">
              <a:defRPr sz="1600">
                <a:solidFill>
                  <a:schemeClr val="tx1"/>
                </a:solidFill>
                <a:latin typeface="Verdana" panose="020B0604030504040204" pitchFamily="34" charset="0"/>
              </a:defRPr>
            </a:lvl4pPr>
            <a:lvl5pPr marL="2057400" indent="-228600">
              <a:defRPr sz="1600">
                <a:solidFill>
                  <a:schemeClr val="tx1"/>
                </a:solidFill>
                <a:latin typeface="Verdana" panose="020B0604030504040204" pitchFamily="34" charset="0"/>
              </a:defRPr>
            </a:lvl5pPr>
            <a:lvl6pPr marL="2514600" indent="-228600" eaLnBrk="0" fontAlgn="base" hangingPunct="0">
              <a:spcBef>
                <a:spcPct val="0"/>
              </a:spcBef>
              <a:spcAft>
                <a:spcPct val="0"/>
              </a:spcAft>
              <a:defRPr sz="1600">
                <a:solidFill>
                  <a:schemeClr val="tx1"/>
                </a:solidFill>
                <a:latin typeface="Verdana" panose="020B0604030504040204" pitchFamily="34" charset="0"/>
              </a:defRPr>
            </a:lvl6pPr>
            <a:lvl7pPr marL="2971800" indent="-228600" eaLnBrk="0" fontAlgn="base" hangingPunct="0">
              <a:spcBef>
                <a:spcPct val="0"/>
              </a:spcBef>
              <a:spcAft>
                <a:spcPct val="0"/>
              </a:spcAft>
              <a:defRPr sz="1600">
                <a:solidFill>
                  <a:schemeClr val="tx1"/>
                </a:solidFill>
                <a:latin typeface="Verdana" panose="020B0604030504040204" pitchFamily="34" charset="0"/>
              </a:defRPr>
            </a:lvl7pPr>
            <a:lvl8pPr marL="3429000" indent="-228600" eaLnBrk="0" fontAlgn="base" hangingPunct="0">
              <a:spcBef>
                <a:spcPct val="0"/>
              </a:spcBef>
              <a:spcAft>
                <a:spcPct val="0"/>
              </a:spcAft>
              <a:defRPr sz="1600">
                <a:solidFill>
                  <a:schemeClr val="tx1"/>
                </a:solidFill>
                <a:latin typeface="Verdana" panose="020B0604030504040204" pitchFamily="34" charset="0"/>
              </a:defRPr>
            </a:lvl8pPr>
            <a:lvl9pPr marL="3886200" indent="-228600" eaLnBrk="0" fontAlgn="base" hangingPunct="0">
              <a:spcBef>
                <a:spcPct val="0"/>
              </a:spcBef>
              <a:spcAft>
                <a:spcPct val="0"/>
              </a:spcAft>
              <a:defRPr sz="1600">
                <a:solidFill>
                  <a:schemeClr val="tx1"/>
                </a:solidFill>
                <a:latin typeface="Verdana" panose="020B0604030504040204" pitchFamily="34" charset="0"/>
              </a:defRPr>
            </a:lvl9pPr>
          </a:lstStyle>
          <a:p>
            <a:fld id="{9A5AD0D4-3F95-4F33-8181-C17A824E1428}" type="slidenum">
              <a:rPr lang="en-GB" altLang="en-US" sz="1200" smtClean="0"/>
              <a:pPr/>
              <a:t>9</a:t>
            </a:fld>
            <a:endParaRPr lang="en-GB" altLang="en-US" sz="120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ext Box 12">
            <a:extLst>
              <a:ext uri="{FF2B5EF4-FFF2-40B4-BE49-F238E27FC236}">
                <a16:creationId xmlns:a16="http://schemas.microsoft.com/office/drawing/2014/main" id="{CFD75969-EEB9-B1B6-BBD5-E66CABA2615D}"/>
              </a:ext>
            </a:extLst>
          </p:cNvPr>
          <p:cNvSpPr txBox="1">
            <a:spLocks noChangeArrowheads="1"/>
          </p:cNvSpPr>
          <p:nvPr userDrawn="1"/>
        </p:nvSpPr>
        <p:spPr bwMode="auto">
          <a:xfrm>
            <a:off x="1287463" y="6467475"/>
            <a:ext cx="4857750" cy="252413"/>
          </a:xfrm>
          <a:prstGeom prst="rect">
            <a:avLst/>
          </a:prstGeom>
          <a:noFill/>
          <a:ln>
            <a:noFill/>
          </a:ln>
          <a:effectLst/>
        </p:spPr>
        <p:txBody>
          <a:bodyPr/>
          <a:lstStyle>
            <a:lvl1pPr>
              <a:defRPr sz="1600">
                <a:solidFill>
                  <a:schemeClr val="tx1"/>
                </a:solidFill>
                <a:latin typeface="Verdana" panose="020B0604030504040204" pitchFamily="34" charset="0"/>
              </a:defRPr>
            </a:lvl1pPr>
            <a:lvl2pPr marL="742950" indent="-285750">
              <a:defRPr sz="1600">
                <a:solidFill>
                  <a:schemeClr val="tx1"/>
                </a:solidFill>
                <a:latin typeface="Verdana" panose="020B0604030504040204" pitchFamily="34" charset="0"/>
              </a:defRPr>
            </a:lvl2pPr>
            <a:lvl3pPr marL="1143000" indent="-228600">
              <a:defRPr sz="1600">
                <a:solidFill>
                  <a:schemeClr val="tx1"/>
                </a:solidFill>
                <a:latin typeface="Verdana" panose="020B0604030504040204" pitchFamily="34" charset="0"/>
              </a:defRPr>
            </a:lvl3pPr>
            <a:lvl4pPr marL="1600200" indent="-228600">
              <a:defRPr sz="1600">
                <a:solidFill>
                  <a:schemeClr val="tx1"/>
                </a:solidFill>
                <a:latin typeface="Verdana" panose="020B0604030504040204" pitchFamily="34" charset="0"/>
              </a:defRPr>
            </a:lvl4pPr>
            <a:lvl5pPr marL="2057400" indent="-228600">
              <a:defRPr sz="1600">
                <a:solidFill>
                  <a:schemeClr val="tx1"/>
                </a:solidFill>
                <a:latin typeface="Verdana" panose="020B0604030504040204" pitchFamily="34" charset="0"/>
              </a:defRPr>
            </a:lvl5pPr>
            <a:lvl6pPr marL="2514600" indent="-228600" eaLnBrk="0" fontAlgn="base" hangingPunct="0">
              <a:spcBef>
                <a:spcPct val="0"/>
              </a:spcBef>
              <a:spcAft>
                <a:spcPct val="0"/>
              </a:spcAft>
              <a:defRPr sz="1600">
                <a:solidFill>
                  <a:schemeClr val="tx1"/>
                </a:solidFill>
                <a:latin typeface="Verdana" panose="020B0604030504040204" pitchFamily="34" charset="0"/>
              </a:defRPr>
            </a:lvl6pPr>
            <a:lvl7pPr marL="2971800" indent="-228600" eaLnBrk="0" fontAlgn="base" hangingPunct="0">
              <a:spcBef>
                <a:spcPct val="0"/>
              </a:spcBef>
              <a:spcAft>
                <a:spcPct val="0"/>
              </a:spcAft>
              <a:defRPr sz="1600">
                <a:solidFill>
                  <a:schemeClr val="tx1"/>
                </a:solidFill>
                <a:latin typeface="Verdana" panose="020B0604030504040204" pitchFamily="34" charset="0"/>
              </a:defRPr>
            </a:lvl7pPr>
            <a:lvl8pPr marL="3429000" indent="-228600" eaLnBrk="0" fontAlgn="base" hangingPunct="0">
              <a:spcBef>
                <a:spcPct val="0"/>
              </a:spcBef>
              <a:spcAft>
                <a:spcPct val="0"/>
              </a:spcAft>
              <a:defRPr sz="1600">
                <a:solidFill>
                  <a:schemeClr val="tx1"/>
                </a:solidFill>
                <a:latin typeface="Verdana" panose="020B0604030504040204" pitchFamily="34" charset="0"/>
              </a:defRPr>
            </a:lvl8pPr>
            <a:lvl9pPr marL="3886200" indent="-228600" eaLnBrk="0" fontAlgn="base" hangingPunct="0">
              <a:spcBef>
                <a:spcPct val="0"/>
              </a:spcBef>
              <a:spcAft>
                <a:spcPct val="0"/>
              </a:spcAft>
              <a:defRPr sz="1600">
                <a:solidFill>
                  <a:schemeClr val="tx1"/>
                </a:solidFill>
                <a:latin typeface="Verdana" panose="020B0604030504040204" pitchFamily="34" charset="0"/>
              </a:defRPr>
            </a:lvl9pPr>
          </a:lstStyle>
          <a:p>
            <a:pPr eaLnBrk="1" hangingPunct="1">
              <a:spcBef>
                <a:spcPct val="50000"/>
              </a:spcBef>
              <a:defRPr/>
            </a:pPr>
            <a:endParaRPr lang="nl-NL" altLang="en-US" sz="800" b="1">
              <a:solidFill>
                <a:srgbClr val="C0C0C0"/>
              </a:solidFill>
            </a:endParaRPr>
          </a:p>
        </p:txBody>
      </p:sp>
      <p:sp>
        <p:nvSpPr>
          <p:cNvPr id="3" name="Text Box 13">
            <a:extLst>
              <a:ext uri="{FF2B5EF4-FFF2-40B4-BE49-F238E27FC236}">
                <a16:creationId xmlns:a16="http://schemas.microsoft.com/office/drawing/2014/main" id="{0B6A8A58-99A9-098C-ADED-93F3D47E75E9}"/>
              </a:ext>
            </a:extLst>
          </p:cNvPr>
          <p:cNvSpPr txBox="1">
            <a:spLocks noChangeArrowheads="1"/>
          </p:cNvSpPr>
          <p:nvPr userDrawn="1"/>
        </p:nvSpPr>
        <p:spPr bwMode="auto">
          <a:xfrm>
            <a:off x="6276975" y="6465888"/>
            <a:ext cx="1366838" cy="252412"/>
          </a:xfrm>
          <a:prstGeom prst="rect">
            <a:avLst/>
          </a:prstGeom>
          <a:noFill/>
          <a:ln>
            <a:noFill/>
          </a:ln>
          <a:effectLst/>
        </p:spPr>
        <p:txBody>
          <a:bodyPr/>
          <a:lstStyle>
            <a:lvl1pPr>
              <a:defRPr sz="1600">
                <a:solidFill>
                  <a:schemeClr val="tx1"/>
                </a:solidFill>
                <a:latin typeface="Verdana" panose="020B0604030504040204" pitchFamily="34" charset="0"/>
              </a:defRPr>
            </a:lvl1pPr>
            <a:lvl2pPr marL="742950" indent="-285750">
              <a:defRPr sz="1600">
                <a:solidFill>
                  <a:schemeClr val="tx1"/>
                </a:solidFill>
                <a:latin typeface="Verdana" panose="020B0604030504040204" pitchFamily="34" charset="0"/>
              </a:defRPr>
            </a:lvl2pPr>
            <a:lvl3pPr marL="1143000" indent="-228600">
              <a:defRPr sz="1600">
                <a:solidFill>
                  <a:schemeClr val="tx1"/>
                </a:solidFill>
                <a:latin typeface="Verdana" panose="020B0604030504040204" pitchFamily="34" charset="0"/>
              </a:defRPr>
            </a:lvl3pPr>
            <a:lvl4pPr marL="1600200" indent="-228600">
              <a:defRPr sz="1600">
                <a:solidFill>
                  <a:schemeClr val="tx1"/>
                </a:solidFill>
                <a:latin typeface="Verdana" panose="020B0604030504040204" pitchFamily="34" charset="0"/>
              </a:defRPr>
            </a:lvl4pPr>
            <a:lvl5pPr marL="2057400" indent="-228600">
              <a:defRPr sz="1600">
                <a:solidFill>
                  <a:schemeClr val="tx1"/>
                </a:solidFill>
                <a:latin typeface="Verdana" panose="020B0604030504040204" pitchFamily="34" charset="0"/>
              </a:defRPr>
            </a:lvl5pPr>
            <a:lvl6pPr marL="2514600" indent="-228600" eaLnBrk="0" fontAlgn="base" hangingPunct="0">
              <a:spcBef>
                <a:spcPct val="0"/>
              </a:spcBef>
              <a:spcAft>
                <a:spcPct val="0"/>
              </a:spcAft>
              <a:defRPr sz="1600">
                <a:solidFill>
                  <a:schemeClr val="tx1"/>
                </a:solidFill>
                <a:latin typeface="Verdana" panose="020B0604030504040204" pitchFamily="34" charset="0"/>
              </a:defRPr>
            </a:lvl6pPr>
            <a:lvl7pPr marL="2971800" indent="-228600" eaLnBrk="0" fontAlgn="base" hangingPunct="0">
              <a:spcBef>
                <a:spcPct val="0"/>
              </a:spcBef>
              <a:spcAft>
                <a:spcPct val="0"/>
              </a:spcAft>
              <a:defRPr sz="1600">
                <a:solidFill>
                  <a:schemeClr val="tx1"/>
                </a:solidFill>
                <a:latin typeface="Verdana" panose="020B0604030504040204" pitchFamily="34" charset="0"/>
              </a:defRPr>
            </a:lvl7pPr>
            <a:lvl8pPr marL="3429000" indent="-228600" eaLnBrk="0" fontAlgn="base" hangingPunct="0">
              <a:spcBef>
                <a:spcPct val="0"/>
              </a:spcBef>
              <a:spcAft>
                <a:spcPct val="0"/>
              </a:spcAft>
              <a:defRPr sz="1600">
                <a:solidFill>
                  <a:schemeClr val="tx1"/>
                </a:solidFill>
                <a:latin typeface="Verdana" panose="020B0604030504040204" pitchFamily="34" charset="0"/>
              </a:defRPr>
            </a:lvl8pPr>
            <a:lvl9pPr marL="3886200" indent="-228600" eaLnBrk="0" fontAlgn="base" hangingPunct="0">
              <a:spcBef>
                <a:spcPct val="0"/>
              </a:spcBef>
              <a:spcAft>
                <a:spcPct val="0"/>
              </a:spcAft>
              <a:defRPr sz="1600">
                <a:solidFill>
                  <a:schemeClr val="tx1"/>
                </a:solidFill>
                <a:latin typeface="Verdana" panose="020B0604030504040204" pitchFamily="34" charset="0"/>
              </a:defRPr>
            </a:lvl9pPr>
          </a:lstStyle>
          <a:p>
            <a:pPr algn="r" eaLnBrk="1" hangingPunct="1">
              <a:spcBef>
                <a:spcPct val="50000"/>
              </a:spcBef>
              <a:defRPr/>
            </a:pPr>
            <a:endParaRPr lang="nl-NL" altLang="en-US" sz="800" b="1">
              <a:solidFill>
                <a:srgbClr val="C0C0C0"/>
              </a:solidFill>
            </a:endParaRPr>
          </a:p>
        </p:txBody>
      </p:sp>
      <p:sp>
        <p:nvSpPr>
          <p:cNvPr id="4" name="TextBox 1">
            <a:extLst>
              <a:ext uri="{FF2B5EF4-FFF2-40B4-BE49-F238E27FC236}">
                <a16:creationId xmlns:a16="http://schemas.microsoft.com/office/drawing/2014/main" id="{B5945EFA-8743-AD30-173C-25C5733F9A16}"/>
              </a:ext>
            </a:extLst>
          </p:cNvPr>
          <p:cNvSpPr txBox="1">
            <a:spLocks noChangeArrowheads="1"/>
          </p:cNvSpPr>
          <p:nvPr userDrawn="1"/>
        </p:nvSpPr>
        <p:spPr bwMode="auto">
          <a:xfrm>
            <a:off x="1098550" y="4194175"/>
            <a:ext cx="6946900" cy="204788"/>
          </a:xfrm>
          <a:prstGeom prst="rect">
            <a:avLst/>
          </a:prstGeom>
          <a:noFill/>
          <a:ln>
            <a:noFill/>
          </a:ln>
        </p:spPr>
        <p:txBody>
          <a:bodyPr lIns="0" tIns="0" rIns="0" bIns="0">
            <a:spAutoFit/>
          </a:bodyPr>
          <a:lstStyle>
            <a:lvl1pPr>
              <a:defRPr sz="1600">
                <a:solidFill>
                  <a:schemeClr val="tx1"/>
                </a:solidFill>
                <a:latin typeface="Verdana" panose="020B0604030504040204" pitchFamily="34" charset="0"/>
              </a:defRPr>
            </a:lvl1pPr>
            <a:lvl2pPr marL="742950" indent="-285750">
              <a:defRPr sz="1600">
                <a:solidFill>
                  <a:schemeClr val="tx1"/>
                </a:solidFill>
                <a:latin typeface="Verdana" panose="020B0604030504040204" pitchFamily="34" charset="0"/>
              </a:defRPr>
            </a:lvl2pPr>
            <a:lvl3pPr marL="1143000" indent="-228600">
              <a:defRPr sz="1600">
                <a:solidFill>
                  <a:schemeClr val="tx1"/>
                </a:solidFill>
                <a:latin typeface="Verdana" panose="020B0604030504040204" pitchFamily="34" charset="0"/>
              </a:defRPr>
            </a:lvl3pPr>
            <a:lvl4pPr marL="1600200" indent="-228600">
              <a:defRPr sz="1600">
                <a:solidFill>
                  <a:schemeClr val="tx1"/>
                </a:solidFill>
                <a:latin typeface="Verdana" panose="020B0604030504040204" pitchFamily="34" charset="0"/>
              </a:defRPr>
            </a:lvl4pPr>
            <a:lvl5pPr marL="2057400" indent="-228600">
              <a:defRPr sz="1600">
                <a:solidFill>
                  <a:schemeClr val="tx1"/>
                </a:solidFill>
                <a:latin typeface="Verdana" panose="020B0604030504040204" pitchFamily="34" charset="0"/>
              </a:defRPr>
            </a:lvl5pPr>
            <a:lvl6pPr marL="2514600" indent="-228600" eaLnBrk="0" fontAlgn="base" hangingPunct="0">
              <a:spcBef>
                <a:spcPct val="0"/>
              </a:spcBef>
              <a:spcAft>
                <a:spcPct val="0"/>
              </a:spcAft>
              <a:defRPr sz="1600">
                <a:solidFill>
                  <a:schemeClr val="tx1"/>
                </a:solidFill>
                <a:latin typeface="Verdana" panose="020B0604030504040204" pitchFamily="34" charset="0"/>
              </a:defRPr>
            </a:lvl6pPr>
            <a:lvl7pPr marL="2971800" indent="-228600" eaLnBrk="0" fontAlgn="base" hangingPunct="0">
              <a:spcBef>
                <a:spcPct val="0"/>
              </a:spcBef>
              <a:spcAft>
                <a:spcPct val="0"/>
              </a:spcAft>
              <a:defRPr sz="1600">
                <a:solidFill>
                  <a:schemeClr val="tx1"/>
                </a:solidFill>
                <a:latin typeface="Verdana" panose="020B0604030504040204" pitchFamily="34" charset="0"/>
              </a:defRPr>
            </a:lvl7pPr>
            <a:lvl8pPr marL="3429000" indent="-228600" eaLnBrk="0" fontAlgn="base" hangingPunct="0">
              <a:spcBef>
                <a:spcPct val="0"/>
              </a:spcBef>
              <a:spcAft>
                <a:spcPct val="0"/>
              </a:spcAft>
              <a:defRPr sz="1600">
                <a:solidFill>
                  <a:schemeClr val="tx1"/>
                </a:solidFill>
                <a:latin typeface="Verdana" panose="020B0604030504040204" pitchFamily="34" charset="0"/>
              </a:defRPr>
            </a:lvl8pPr>
            <a:lvl9pPr marL="3886200" indent="-228600" eaLnBrk="0" fontAlgn="base" hangingPunct="0">
              <a:spcBef>
                <a:spcPct val="0"/>
              </a:spcBef>
              <a:spcAft>
                <a:spcPct val="0"/>
              </a:spcAft>
              <a:defRPr sz="1600">
                <a:solidFill>
                  <a:schemeClr val="tx1"/>
                </a:solidFill>
                <a:latin typeface="Verdana" panose="020B0604030504040204" pitchFamily="34" charset="0"/>
              </a:defRPr>
            </a:lvl9pPr>
          </a:lstStyle>
          <a:p>
            <a:pPr eaLnBrk="1" hangingPunct="1">
              <a:lnSpc>
                <a:spcPts val="1600"/>
              </a:lnSpc>
              <a:defRPr/>
            </a:pPr>
            <a:endParaRPr lang="en-US" altLang="en-US"/>
          </a:p>
        </p:txBody>
      </p:sp>
      <p:pic>
        <p:nvPicPr>
          <p:cNvPr id="5" name="Afbeelding 8">
            <a:extLst>
              <a:ext uri="{FF2B5EF4-FFF2-40B4-BE49-F238E27FC236}">
                <a16:creationId xmlns:a16="http://schemas.microsoft.com/office/drawing/2014/main" id="{E09A7C75-4161-3F33-62E8-DF11B95E42E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021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1098000" y="2570400"/>
            <a:ext cx="6948000" cy="355600"/>
          </a:xfrm>
        </p:spPr>
        <p:txBody>
          <a:bodyPr/>
          <a:lstStyle>
            <a:lvl1pPr>
              <a:lnSpc>
                <a:spcPts val="2600"/>
              </a:lnSpc>
              <a:spcBef>
                <a:spcPts val="0"/>
              </a:spcBef>
              <a:defRPr cap="all" baseline="0">
                <a:solidFill>
                  <a:schemeClr val="accent1"/>
                </a:solidFill>
              </a:defRPr>
            </a:lvl1pPr>
          </a:lstStyle>
          <a:p>
            <a:pPr lvl="0"/>
            <a:r>
              <a:rPr lang="en-GB" noProof="0" dirty="0"/>
              <a:t>Click to edit Master title style</a:t>
            </a:r>
          </a:p>
        </p:txBody>
      </p:sp>
      <p:sp>
        <p:nvSpPr>
          <p:cNvPr id="3075" name="Rectangle 3"/>
          <p:cNvSpPr>
            <a:spLocks noGrp="1" noChangeArrowheads="1"/>
          </p:cNvSpPr>
          <p:nvPr>
            <p:ph type="subTitle" idx="1"/>
          </p:nvPr>
        </p:nvSpPr>
        <p:spPr>
          <a:xfrm>
            <a:off x="1098000" y="3110400"/>
            <a:ext cx="6948000" cy="228600"/>
          </a:xfrm>
        </p:spPr>
        <p:txBody>
          <a:bodyPr/>
          <a:lstStyle>
            <a:lvl1pPr marL="0" indent="0">
              <a:buFont typeface="Verdana" pitchFamily="34" charset="0"/>
              <a:buNone/>
              <a:defRPr b="1" i="0" baseline="0">
                <a:latin typeface="Vardana"/>
              </a:defRPr>
            </a:lvl1pPr>
          </a:lstStyle>
          <a:p>
            <a:pPr lvl="0"/>
            <a:r>
              <a:rPr lang="en-GB" noProof="0" dirty="0"/>
              <a:t>Click to edit Master subtitle style</a:t>
            </a:r>
          </a:p>
        </p:txBody>
      </p:sp>
    </p:spTree>
    <p:extLst>
      <p:ext uri="{BB962C8B-B14F-4D97-AF65-F5344CB8AC3E}">
        <p14:creationId xmlns:p14="http://schemas.microsoft.com/office/powerpoint/2010/main" val="23398984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D3CA7E3-7D6D-5642-407D-851D669EC1C4}"/>
              </a:ext>
            </a:extLst>
          </p:cNvPr>
          <p:cNvSpPr txBox="1">
            <a:spLocks noChangeArrowheads="1"/>
          </p:cNvSpPr>
          <p:nvPr userDrawn="1"/>
        </p:nvSpPr>
        <p:spPr bwMode="auto">
          <a:xfrm>
            <a:off x="5705475" y="6426200"/>
            <a:ext cx="2197100" cy="204788"/>
          </a:xfrm>
          <a:prstGeom prst="rect">
            <a:avLst/>
          </a:prstGeom>
          <a:noFill/>
          <a:ln>
            <a:noFill/>
          </a:ln>
        </p:spPr>
        <p:txBody>
          <a:bodyPr lIns="0" tIns="0" rIns="0" bIns="0">
            <a:spAutoFit/>
          </a:bodyPr>
          <a:lstStyle>
            <a:lvl1pPr>
              <a:defRPr sz="1600">
                <a:solidFill>
                  <a:schemeClr val="tx1"/>
                </a:solidFill>
                <a:latin typeface="Verdana" panose="020B0604030504040204" pitchFamily="34" charset="0"/>
              </a:defRPr>
            </a:lvl1pPr>
            <a:lvl2pPr marL="742950" indent="-285750">
              <a:defRPr sz="1600">
                <a:solidFill>
                  <a:schemeClr val="tx1"/>
                </a:solidFill>
                <a:latin typeface="Verdana" panose="020B0604030504040204" pitchFamily="34" charset="0"/>
              </a:defRPr>
            </a:lvl2pPr>
            <a:lvl3pPr marL="1143000" indent="-228600">
              <a:defRPr sz="1600">
                <a:solidFill>
                  <a:schemeClr val="tx1"/>
                </a:solidFill>
                <a:latin typeface="Verdana" panose="020B0604030504040204" pitchFamily="34" charset="0"/>
              </a:defRPr>
            </a:lvl3pPr>
            <a:lvl4pPr marL="1600200" indent="-228600">
              <a:defRPr sz="1600">
                <a:solidFill>
                  <a:schemeClr val="tx1"/>
                </a:solidFill>
                <a:latin typeface="Verdana" panose="020B0604030504040204" pitchFamily="34" charset="0"/>
              </a:defRPr>
            </a:lvl4pPr>
            <a:lvl5pPr marL="2057400" indent="-228600">
              <a:defRPr sz="1600">
                <a:solidFill>
                  <a:schemeClr val="tx1"/>
                </a:solidFill>
                <a:latin typeface="Verdana" panose="020B0604030504040204" pitchFamily="34" charset="0"/>
              </a:defRPr>
            </a:lvl5pPr>
            <a:lvl6pPr marL="2514600" indent="-228600" eaLnBrk="0" fontAlgn="base" hangingPunct="0">
              <a:spcBef>
                <a:spcPct val="0"/>
              </a:spcBef>
              <a:spcAft>
                <a:spcPct val="0"/>
              </a:spcAft>
              <a:defRPr sz="1600">
                <a:solidFill>
                  <a:schemeClr val="tx1"/>
                </a:solidFill>
                <a:latin typeface="Verdana" panose="020B0604030504040204" pitchFamily="34" charset="0"/>
              </a:defRPr>
            </a:lvl6pPr>
            <a:lvl7pPr marL="2971800" indent="-228600" eaLnBrk="0" fontAlgn="base" hangingPunct="0">
              <a:spcBef>
                <a:spcPct val="0"/>
              </a:spcBef>
              <a:spcAft>
                <a:spcPct val="0"/>
              </a:spcAft>
              <a:defRPr sz="1600">
                <a:solidFill>
                  <a:schemeClr val="tx1"/>
                </a:solidFill>
                <a:latin typeface="Verdana" panose="020B0604030504040204" pitchFamily="34" charset="0"/>
              </a:defRPr>
            </a:lvl7pPr>
            <a:lvl8pPr marL="3429000" indent="-228600" eaLnBrk="0" fontAlgn="base" hangingPunct="0">
              <a:spcBef>
                <a:spcPct val="0"/>
              </a:spcBef>
              <a:spcAft>
                <a:spcPct val="0"/>
              </a:spcAft>
              <a:defRPr sz="1600">
                <a:solidFill>
                  <a:schemeClr val="tx1"/>
                </a:solidFill>
                <a:latin typeface="Verdana" panose="020B0604030504040204" pitchFamily="34" charset="0"/>
              </a:defRPr>
            </a:lvl8pPr>
            <a:lvl9pPr marL="3886200" indent="-228600" eaLnBrk="0" fontAlgn="base" hangingPunct="0">
              <a:spcBef>
                <a:spcPct val="0"/>
              </a:spcBef>
              <a:spcAft>
                <a:spcPct val="0"/>
              </a:spcAft>
              <a:defRPr sz="1600">
                <a:solidFill>
                  <a:schemeClr val="tx1"/>
                </a:solidFill>
                <a:latin typeface="Verdana" panose="020B0604030504040204" pitchFamily="34" charset="0"/>
              </a:defRPr>
            </a:lvl9pPr>
          </a:lstStyle>
          <a:p>
            <a:pPr algn="r" eaLnBrk="1" hangingPunct="1">
              <a:lnSpc>
                <a:spcPts val="1600"/>
              </a:lnSpc>
              <a:defRPr/>
            </a:pPr>
            <a:r>
              <a:rPr lang="en-US" altLang="en-US" sz="1000">
                <a:solidFill>
                  <a:srgbClr val="757575"/>
                </a:solidFill>
              </a:rPr>
              <a:t>9 april 2014</a:t>
            </a:r>
          </a:p>
        </p:txBody>
      </p:sp>
      <p:pic>
        <p:nvPicPr>
          <p:cNvPr id="5" name="Afbeelding 6">
            <a:extLst>
              <a:ext uri="{FF2B5EF4-FFF2-40B4-BE49-F238E27FC236}">
                <a16:creationId xmlns:a16="http://schemas.microsoft.com/office/drawing/2014/main" id="{C8FAED8A-FC10-2025-4DAB-EB17270291F9}"/>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16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Vertical Title 1"/>
          <p:cNvSpPr>
            <a:spLocks noGrp="1"/>
          </p:cNvSpPr>
          <p:nvPr>
            <p:ph type="title" orient="vert"/>
          </p:nvPr>
        </p:nvSpPr>
        <p:spPr>
          <a:xfrm>
            <a:off x="6313488" y="1114425"/>
            <a:ext cx="1693862" cy="47593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1227138" y="1114425"/>
            <a:ext cx="4933950" cy="47593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E87CB8EA-F712-8CF1-3A2A-CCD525A30163}"/>
              </a:ext>
            </a:extLst>
          </p:cNvPr>
          <p:cNvSpPr>
            <a:spLocks noGrp="1"/>
          </p:cNvSpPr>
          <p:nvPr>
            <p:ph type="sldNum" sz="quarter" idx="10"/>
          </p:nvPr>
        </p:nvSpPr>
        <p:spPr>
          <a:xfrm>
            <a:off x="8459788" y="6426200"/>
            <a:ext cx="720725" cy="179388"/>
          </a:xfrm>
          <a:prstGeom prst="rect">
            <a:avLst/>
          </a:prstGeom>
        </p:spPr>
        <p:txBody>
          <a:bodyPr vert="horz" wrap="square" lIns="0" tIns="0" rIns="0" bIns="0" numCol="1" anchor="t" anchorCtr="0" compatLnSpc="1">
            <a:prstTxWarp prst="textNoShape">
              <a:avLst/>
            </a:prstTxWarp>
          </a:bodyPr>
          <a:lstStyle>
            <a:lvl1pPr eaLnBrk="1" hangingPunct="1">
              <a:lnSpc>
                <a:spcPts val="1600"/>
              </a:lnSpc>
              <a:defRPr sz="1000">
                <a:solidFill>
                  <a:schemeClr val="accent1"/>
                </a:solidFill>
              </a:defRPr>
            </a:lvl1pPr>
          </a:lstStyle>
          <a:p>
            <a:pPr>
              <a:defRPr/>
            </a:pPr>
            <a:r>
              <a:rPr lang="nl-NL" altLang="en-US"/>
              <a:t>| </a:t>
            </a:r>
            <a:fld id="{61B264B8-6A6A-4DDD-9535-169367EB35FA}" type="slidenum">
              <a:rPr lang="nl-NL" altLang="en-US" smtClean="0"/>
              <a:pPr>
                <a:defRPr/>
              </a:pPr>
              <a:t>‹#›</a:t>
            </a:fld>
            <a:endParaRPr lang="nl-NL" altLang="en-US"/>
          </a:p>
        </p:txBody>
      </p:sp>
    </p:spTree>
    <p:extLst>
      <p:ext uri="{BB962C8B-B14F-4D97-AF65-F5344CB8AC3E}">
        <p14:creationId xmlns:p14="http://schemas.microsoft.com/office/powerpoint/2010/main" val="3586291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4" name="TextBox 12">
            <a:extLst>
              <a:ext uri="{FF2B5EF4-FFF2-40B4-BE49-F238E27FC236}">
                <a16:creationId xmlns:a16="http://schemas.microsoft.com/office/drawing/2014/main" id="{3C4D1032-A51D-BEF9-A62C-C4C3A3DEA53C}"/>
              </a:ext>
            </a:extLst>
          </p:cNvPr>
          <p:cNvSpPr txBox="1">
            <a:spLocks noChangeArrowheads="1"/>
          </p:cNvSpPr>
          <p:nvPr userDrawn="1"/>
        </p:nvSpPr>
        <p:spPr bwMode="auto">
          <a:xfrm>
            <a:off x="5705475" y="6426200"/>
            <a:ext cx="2197100" cy="204788"/>
          </a:xfrm>
          <a:prstGeom prst="rect">
            <a:avLst/>
          </a:prstGeom>
          <a:noFill/>
          <a:ln>
            <a:noFill/>
          </a:ln>
        </p:spPr>
        <p:txBody>
          <a:bodyPr lIns="0" tIns="0" rIns="0" bIns="0">
            <a:spAutoFit/>
          </a:bodyPr>
          <a:lstStyle>
            <a:lvl1pPr>
              <a:defRPr sz="1600">
                <a:solidFill>
                  <a:schemeClr val="tx1"/>
                </a:solidFill>
                <a:latin typeface="Verdana" panose="020B0604030504040204" pitchFamily="34" charset="0"/>
              </a:defRPr>
            </a:lvl1pPr>
            <a:lvl2pPr marL="742950" indent="-285750">
              <a:defRPr sz="1600">
                <a:solidFill>
                  <a:schemeClr val="tx1"/>
                </a:solidFill>
                <a:latin typeface="Verdana" panose="020B0604030504040204" pitchFamily="34" charset="0"/>
              </a:defRPr>
            </a:lvl2pPr>
            <a:lvl3pPr marL="1143000" indent="-228600">
              <a:defRPr sz="1600">
                <a:solidFill>
                  <a:schemeClr val="tx1"/>
                </a:solidFill>
                <a:latin typeface="Verdana" panose="020B0604030504040204" pitchFamily="34" charset="0"/>
              </a:defRPr>
            </a:lvl3pPr>
            <a:lvl4pPr marL="1600200" indent="-228600">
              <a:defRPr sz="1600">
                <a:solidFill>
                  <a:schemeClr val="tx1"/>
                </a:solidFill>
                <a:latin typeface="Verdana" panose="020B0604030504040204" pitchFamily="34" charset="0"/>
              </a:defRPr>
            </a:lvl4pPr>
            <a:lvl5pPr marL="2057400" indent="-228600">
              <a:defRPr sz="1600">
                <a:solidFill>
                  <a:schemeClr val="tx1"/>
                </a:solidFill>
                <a:latin typeface="Verdana" panose="020B0604030504040204" pitchFamily="34" charset="0"/>
              </a:defRPr>
            </a:lvl5pPr>
            <a:lvl6pPr marL="2514600" indent="-228600" eaLnBrk="0" fontAlgn="base" hangingPunct="0">
              <a:spcBef>
                <a:spcPct val="0"/>
              </a:spcBef>
              <a:spcAft>
                <a:spcPct val="0"/>
              </a:spcAft>
              <a:defRPr sz="1600">
                <a:solidFill>
                  <a:schemeClr val="tx1"/>
                </a:solidFill>
                <a:latin typeface="Verdana" panose="020B0604030504040204" pitchFamily="34" charset="0"/>
              </a:defRPr>
            </a:lvl6pPr>
            <a:lvl7pPr marL="2971800" indent="-228600" eaLnBrk="0" fontAlgn="base" hangingPunct="0">
              <a:spcBef>
                <a:spcPct val="0"/>
              </a:spcBef>
              <a:spcAft>
                <a:spcPct val="0"/>
              </a:spcAft>
              <a:defRPr sz="1600">
                <a:solidFill>
                  <a:schemeClr val="tx1"/>
                </a:solidFill>
                <a:latin typeface="Verdana" panose="020B0604030504040204" pitchFamily="34" charset="0"/>
              </a:defRPr>
            </a:lvl7pPr>
            <a:lvl8pPr marL="3429000" indent="-228600" eaLnBrk="0" fontAlgn="base" hangingPunct="0">
              <a:spcBef>
                <a:spcPct val="0"/>
              </a:spcBef>
              <a:spcAft>
                <a:spcPct val="0"/>
              </a:spcAft>
              <a:defRPr sz="1600">
                <a:solidFill>
                  <a:schemeClr val="tx1"/>
                </a:solidFill>
                <a:latin typeface="Verdana" panose="020B0604030504040204" pitchFamily="34" charset="0"/>
              </a:defRPr>
            </a:lvl8pPr>
            <a:lvl9pPr marL="3886200" indent="-228600" eaLnBrk="0" fontAlgn="base" hangingPunct="0">
              <a:spcBef>
                <a:spcPct val="0"/>
              </a:spcBef>
              <a:spcAft>
                <a:spcPct val="0"/>
              </a:spcAft>
              <a:defRPr sz="1600">
                <a:solidFill>
                  <a:schemeClr val="tx1"/>
                </a:solidFill>
                <a:latin typeface="Verdana" panose="020B0604030504040204" pitchFamily="34" charset="0"/>
              </a:defRPr>
            </a:lvl9pPr>
          </a:lstStyle>
          <a:p>
            <a:pPr algn="r" eaLnBrk="1" hangingPunct="1">
              <a:lnSpc>
                <a:spcPts val="1600"/>
              </a:lnSpc>
              <a:defRPr/>
            </a:pPr>
            <a:r>
              <a:rPr lang="en-US" altLang="en-US" sz="1000">
                <a:solidFill>
                  <a:srgbClr val="757575"/>
                </a:solidFill>
              </a:rPr>
              <a:t>9 april 2014</a:t>
            </a:r>
          </a:p>
        </p:txBody>
      </p:sp>
      <p:pic>
        <p:nvPicPr>
          <p:cNvPr id="5" name="Afbeelding 6">
            <a:extLst>
              <a:ext uri="{FF2B5EF4-FFF2-40B4-BE49-F238E27FC236}">
                <a16:creationId xmlns:a16="http://schemas.microsoft.com/office/drawing/2014/main" id="{BB70AE7F-AABB-209D-888E-85AF33FA7B9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308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sz="half" idx="1"/>
          </p:nvPr>
        </p:nvSpPr>
        <p:spPr>
          <a:xfrm>
            <a:off x="1098000" y="2134800"/>
            <a:ext cx="3313112" cy="3877200"/>
          </a:xfrm>
        </p:spPr>
        <p:txBody>
          <a:bodyPr/>
          <a:lstStyle>
            <a:lvl1pPr>
              <a:defRPr sz="1600" b="0" i="0" baseline="0"/>
            </a:lvl1pPr>
            <a:lvl2pPr>
              <a:defRPr sz="1600" b="0" i="0" baseline="0"/>
            </a:lvl2pPr>
            <a:lvl3pPr>
              <a:defRPr sz="1600" b="0" i="0" baseline="0"/>
            </a:lvl3pPr>
            <a:lvl4pPr>
              <a:defRPr sz="1600" b="0" i="0" baseline="0"/>
            </a:lvl4pPr>
            <a:lvl5pPr>
              <a:defRPr sz="1600" b="0" i="0" baseline="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Picture Placeholder 9"/>
          <p:cNvSpPr>
            <a:spLocks noGrp="1"/>
          </p:cNvSpPr>
          <p:nvPr>
            <p:ph type="pic" sz="quarter" idx="10"/>
          </p:nvPr>
        </p:nvSpPr>
        <p:spPr>
          <a:xfrm>
            <a:off x="4694400" y="2133600"/>
            <a:ext cx="3312000" cy="3877200"/>
          </a:xfrm>
        </p:spPr>
        <p:txBody>
          <a:bodyPr/>
          <a:lstStyle>
            <a:lvl1pPr marL="0" indent="0">
              <a:buNone/>
              <a:defRPr/>
            </a:lvl1pPr>
          </a:lstStyle>
          <a:p>
            <a:pPr lvl="0"/>
            <a:endParaRPr lang="nl-NL" noProof="0" dirty="0"/>
          </a:p>
        </p:txBody>
      </p:sp>
      <p:sp>
        <p:nvSpPr>
          <p:cNvPr id="6" name="Slide Number Placeholder 5">
            <a:extLst>
              <a:ext uri="{FF2B5EF4-FFF2-40B4-BE49-F238E27FC236}">
                <a16:creationId xmlns:a16="http://schemas.microsoft.com/office/drawing/2014/main" id="{47962AF4-B5AC-04A4-2EF7-DF0459E03454}"/>
              </a:ext>
            </a:extLst>
          </p:cNvPr>
          <p:cNvSpPr>
            <a:spLocks noGrp="1"/>
          </p:cNvSpPr>
          <p:nvPr>
            <p:ph type="sldNum" sz="quarter" idx="11"/>
          </p:nvPr>
        </p:nvSpPr>
        <p:spPr>
          <a:xfrm>
            <a:off x="8459788" y="6426200"/>
            <a:ext cx="720725" cy="179388"/>
          </a:xfrm>
          <a:prstGeom prst="rect">
            <a:avLst/>
          </a:prstGeom>
        </p:spPr>
        <p:txBody>
          <a:bodyPr vert="horz" wrap="square" lIns="0" tIns="0" rIns="0" bIns="0" numCol="1" anchor="t" anchorCtr="0" compatLnSpc="1">
            <a:prstTxWarp prst="textNoShape">
              <a:avLst/>
            </a:prstTxWarp>
          </a:bodyPr>
          <a:lstStyle>
            <a:lvl1pPr eaLnBrk="1" hangingPunct="1">
              <a:lnSpc>
                <a:spcPts val="1600"/>
              </a:lnSpc>
              <a:defRPr sz="1000">
                <a:solidFill>
                  <a:schemeClr val="accent1"/>
                </a:solidFill>
              </a:defRPr>
            </a:lvl1pPr>
          </a:lstStyle>
          <a:p>
            <a:pPr>
              <a:defRPr/>
            </a:pPr>
            <a:r>
              <a:rPr lang="nl-NL" altLang="en-US"/>
              <a:t>| </a:t>
            </a:r>
            <a:fld id="{DD82B227-9007-4D58-AF72-2D75255B5A63}" type="slidenum">
              <a:rPr lang="nl-NL" altLang="en-US" smtClean="0"/>
              <a:pPr>
                <a:defRPr/>
              </a:pPr>
              <a:t>‹#›</a:t>
            </a:fld>
            <a:endParaRPr lang="nl-NL" altLang="en-US"/>
          </a:p>
        </p:txBody>
      </p:sp>
    </p:spTree>
    <p:extLst>
      <p:ext uri="{BB962C8B-B14F-4D97-AF65-F5344CB8AC3E}">
        <p14:creationId xmlns:p14="http://schemas.microsoft.com/office/powerpoint/2010/main" val="21372481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extBox 11">
            <a:extLst>
              <a:ext uri="{FF2B5EF4-FFF2-40B4-BE49-F238E27FC236}">
                <a16:creationId xmlns:a16="http://schemas.microsoft.com/office/drawing/2014/main" id="{9CDEA16C-C75E-98DD-FFB8-F7A34D49A594}"/>
              </a:ext>
            </a:extLst>
          </p:cNvPr>
          <p:cNvSpPr txBox="1">
            <a:spLocks noChangeArrowheads="1"/>
          </p:cNvSpPr>
          <p:nvPr userDrawn="1"/>
        </p:nvSpPr>
        <p:spPr bwMode="auto">
          <a:xfrm>
            <a:off x="5705475" y="6426200"/>
            <a:ext cx="2197100" cy="204788"/>
          </a:xfrm>
          <a:prstGeom prst="rect">
            <a:avLst/>
          </a:prstGeom>
          <a:noFill/>
          <a:ln>
            <a:noFill/>
          </a:ln>
        </p:spPr>
        <p:txBody>
          <a:bodyPr lIns="0" tIns="0" rIns="0" bIns="0">
            <a:spAutoFit/>
          </a:bodyPr>
          <a:lstStyle>
            <a:lvl1pPr>
              <a:defRPr sz="1600">
                <a:solidFill>
                  <a:schemeClr val="tx1"/>
                </a:solidFill>
                <a:latin typeface="Verdana" panose="020B0604030504040204" pitchFamily="34" charset="0"/>
              </a:defRPr>
            </a:lvl1pPr>
            <a:lvl2pPr marL="742950" indent="-285750">
              <a:defRPr sz="1600">
                <a:solidFill>
                  <a:schemeClr val="tx1"/>
                </a:solidFill>
                <a:latin typeface="Verdana" panose="020B0604030504040204" pitchFamily="34" charset="0"/>
              </a:defRPr>
            </a:lvl2pPr>
            <a:lvl3pPr marL="1143000" indent="-228600">
              <a:defRPr sz="1600">
                <a:solidFill>
                  <a:schemeClr val="tx1"/>
                </a:solidFill>
                <a:latin typeface="Verdana" panose="020B0604030504040204" pitchFamily="34" charset="0"/>
              </a:defRPr>
            </a:lvl3pPr>
            <a:lvl4pPr marL="1600200" indent="-228600">
              <a:defRPr sz="1600">
                <a:solidFill>
                  <a:schemeClr val="tx1"/>
                </a:solidFill>
                <a:latin typeface="Verdana" panose="020B0604030504040204" pitchFamily="34" charset="0"/>
              </a:defRPr>
            </a:lvl4pPr>
            <a:lvl5pPr marL="2057400" indent="-228600">
              <a:defRPr sz="1600">
                <a:solidFill>
                  <a:schemeClr val="tx1"/>
                </a:solidFill>
                <a:latin typeface="Verdana" panose="020B0604030504040204" pitchFamily="34" charset="0"/>
              </a:defRPr>
            </a:lvl5pPr>
            <a:lvl6pPr marL="2514600" indent="-228600" eaLnBrk="0" fontAlgn="base" hangingPunct="0">
              <a:spcBef>
                <a:spcPct val="0"/>
              </a:spcBef>
              <a:spcAft>
                <a:spcPct val="0"/>
              </a:spcAft>
              <a:defRPr sz="1600">
                <a:solidFill>
                  <a:schemeClr val="tx1"/>
                </a:solidFill>
                <a:latin typeface="Verdana" panose="020B0604030504040204" pitchFamily="34" charset="0"/>
              </a:defRPr>
            </a:lvl6pPr>
            <a:lvl7pPr marL="2971800" indent="-228600" eaLnBrk="0" fontAlgn="base" hangingPunct="0">
              <a:spcBef>
                <a:spcPct val="0"/>
              </a:spcBef>
              <a:spcAft>
                <a:spcPct val="0"/>
              </a:spcAft>
              <a:defRPr sz="1600">
                <a:solidFill>
                  <a:schemeClr val="tx1"/>
                </a:solidFill>
                <a:latin typeface="Verdana" panose="020B0604030504040204" pitchFamily="34" charset="0"/>
              </a:defRPr>
            </a:lvl7pPr>
            <a:lvl8pPr marL="3429000" indent="-228600" eaLnBrk="0" fontAlgn="base" hangingPunct="0">
              <a:spcBef>
                <a:spcPct val="0"/>
              </a:spcBef>
              <a:spcAft>
                <a:spcPct val="0"/>
              </a:spcAft>
              <a:defRPr sz="1600">
                <a:solidFill>
                  <a:schemeClr val="tx1"/>
                </a:solidFill>
                <a:latin typeface="Verdana" panose="020B0604030504040204" pitchFamily="34" charset="0"/>
              </a:defRPr>
            </a:lvl8pPr>
            <a:lvl9pPr marL="3886200" indent="-228600" eaLnBrk="0" fontAlgn="base" hangingPunct="0">
              <a:spcBef>
                <a:spcPct val="0"/>
              </a:spcBef>
              <a:spcAft>
                <a:spcPct val="0"/>
              </a:spcAft>
              <a:defRPr sz="1600">
                <a:solidFill>
                  <a:schemeClr val="tx1"/>
                </a:solidFill>
                <a:latin typeface="Verdana" panose="020B0604030504040204" pitchFamily="34" charset="0"/>
              </a:defRPr>
            </a:lvl9pPr>
          </a:lstStyle>
          <a:p>
            <a:pPr algn="r" eaLnBrk="1" hangingPunct="1">
              <a:lnSpc>
                <a:spcPts val="1600"/>
              </a:lnSpc>
              <a:defRPr/>
            </a:pPr>
            <a:r>
              <a:rPr lang="en-US" altLang="en-US" sz="1000">
                <a:solidFill>
                  <a:srgbClr val="757575"/>
                </a:solidFill>
              </a:rPr>
              <a:t>9 april 2014</a:t>
            </a:r>
          </a:p>
        </p:txBody>
      </p:sp>
      <p:pic>
        <p:nvPicPr>
          <p:cNvPr id="4" name="Afbeelding 6">
            <a:extLst>
              <a:ext uri="{FF2B5EF4-FFF2-40B4-BE49-F238E27FC236}">
                <a16:creationId xmlns:a16="http://schemas.microsoft.com/office/drawing/2014/main" id="{F339D928-15C2-2444-8458-BAAD0F3A9C19}"/>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237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dirty="0"/>
              <a:t>Click to edit Master title style</a:t>
            </a:r>
            <a:endParaRPr lang="en-GB" dirty="0"/>
          </a:p>
        </p:txBody>
      </p:sp>
      <p:sp>
        <p:nvSpPr>
          <p:cNvPr id="8" name="Table Placeholder 7"/>
          <p:cNvSpPr>
            <a:spLocks noGrp="1"/>
          </p:cNvSpPr>
          <p:nvPr>
            <p:ph type="tbl" sz="quarter" idx="10"/>
          </p:nvPr>
        </p:nvSpPr>
        <p:spPr>
          <a:xfrm>
            <a:off x="1098550" y="2134800"/>
            <a:ext cx="6948000" cy="3877200"/>
          </a:xfrm>
        </p:spPr>
        <p:txBody>
          <a:bodyPr/>
          <a:lstStyle>
            <a:lvl1pPr marL="0" indent="0">
              <a:buNone/>
              <a:defRPr/>
            </a:lvl1pPr>
          </a:lstStyle>
          <a:p>
            <a:pPr lvl="0"/>
            <a:endParaRPr lang="nl-NL" noProof="0" dirty="0"/>
          </a:p>
        </p:txBody>
      </p:sp>
      <p:sp>
        <p:nvSpPr>
          <p:cNvPr id="5" name="Slide Number Placeholder 5">
            <a:extLst>
              <a:ext uri="{FF2B5EF4-FFF2-40B4-BE49-F238E27FC236}">
                <a16:creationId xmlns:a16="http://schemas.microsoft.com/office/drawing/2014/main" id="{258791D7-ED99-A4AE-3CE9-1FB04376724B}"/>
              </a:ext>
            </a:extLst>
          </p:cNvPr>
          <p:cNvSpPr>
            <a:spLocks noGrp="1"/>
          </p:cNvSpPr>
          <p:nvPr>
            <p:ph type="sldNum" sz="quarter" idx="11"/>
          </p:nvPr>
        </p:nvSpPr>
        <p:spPr>
          <a:xfrm>
            <a:off x="8459788" y="6426200"/>
            <a:ext cx="720725" cy="179388"/>
          </a:xfrm>
          <a:prstGeom prst="rect">
            <a:avLst/>
          </a:prstGeom>
        </p:spPr>
        <p:txBody>
          <a:bodyPr vert="horz" lIns="0" tIns="0" rIns="0" bIns="0" rtlCol="0" anchor="t" anchorCtr="0"/>
          <a:lstStyle>
            <a:lvl1pPr algn="l" eaLnBrk="1" hangingPunct="1">
              <a:lnSpc>
                <a:spcPts val="1600"/>
              </a:lnSpc>
              <a:defRPr sz="1000" baseline="0">
                <a:solidFill>
                  <a:schemeClr val="accent1"/>
                </a:solidFill>
              </a:defRPr>
            </a:lvl1pPr>
          </a:lstStyle>
          <a:p>
            <a:pPr>
              <a:defRPr/>
            </a:pPr>
            <a:endParaRPr lang="nl-NL"/>
          </a:p>
        </p:txBody>
      </p:sp>
    </p:spTree>
    <p:extLst>
      <p:ext uri="{BB962C8B-B14F-4D97-AF65-F5344CB8AC3E}">
        <p14:creationId xmlns:p14="http://schemas.microsoft.com/office/powerpoint/2010/main" val="39283231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Diagram or Organization Chart">
    <p:spTree>
      <p:nvGrpSpPr>
        <p:cNvPr id="1" name=""/>
        <p:cNvGrpSpPr/>
        <p:nvPr/>
      </p:nvGrpSpPr>
      <p:grpSpPr>
        <a:xfrm>
          <a:off x="0" y="0"/>
          <a:ext cx="0" cy="0"/>
          <a:chOff x="0" y="0"/>
          <a:chExt cx="0" cy="0"/>
        </a:xfrm>
      </p:grpSpPr>
      <p:sp>
        <p:nvSpPr>
          <p:cNvPr id="3" name="TextBox 15">
            <a:extLst>
              <a:ext uri="{FF2B5EF4-FFF2-40B4-BE49-F238E27FC236}">
                <a16:creationId xmlns:a16="http://schemas.microsoft.com/office/drawing/2014/main" id="{734E536B-EF38-31B2-589B-BD3CA30AFFCD}"/>
              </a:ext>
            </a:extLst>
          </p:cNvPr>
          <p:cNvSpPr txBox="1">
            <a:spLocks noChangeArrowheads="1"/>
          </p:cNvSpPr>
          <p:nvPr userDrawn="1"/>
        </p:nvSpPr>
        <p:spPr bwMode="auto">
          <a:xfrm>
            <a:off x="5705475" y="6426200"/>
            <a:ext cx="2197100" cy="204788"/>
          </a:xfrm>
          <a:prstGeom prst="rect">
            <a:avLst/>
          </a:prstGeom>
          <a:noFill/>
          <a:ln>
            <a:noFill/>
          </a:ln>
        </p:spPr>
        <p:txBody>
          <a:bodyPr lIns="0" tIns="0" rIns="0" bIns="0">
            <a:spAutoFit/>
          </a:bodyPr>
          <a:lstStyle>
            <a:lvl1pPr>
              <a:defRPr sz="1600">
                <a:solidFill>
                  <a:schemeClr val="tx1"/>
                </a:solidFill>
                <a:latin typeface="Verdana" panose="020B0604030504040204" pitchFamily="34" charset="0"/>
              </a:defRPr>
            </a:lvl1pPr>
            <a:lvl2pPr marL="742950" indent="-285750">
              <a:defRPr sz="1600">
                <a:solidFill>
                  <a:schemeClr val="tx1"/>
                </a:solidFill>
                <a:latin typeface="Verdana" panose="020B0604030504040204" pitchFamily="34" charset="0"/>
              </a:defRPr>
            </a:lvl2pPr>
            <a:lvl3pPr marL="1143000" indent="-228600">
              <a:defRPr sz="1600">
                <a:solidFill>
                  <a:schemeClr val="tx1"/>
                </a:solidFill>
                <a:latin typeface="Verdana" panose="020B0604030504040204" pitchFamily="34" charset="0"/>
              </a:defRPr>
            </a:lvl3pPr>
            <a:lvl4pPr marL="1600200" indent="-228600">
              <a:defRPr sz="1600">
                <a:solidFill>
                  <a:schemeClr val="tx1"/>
                </a:solidFill>
                <a:latin typeface="Verdana" panose="020B0604030504040204" pitchFamily="34" charset="0"/>
              </a:defRPr>
            </a:lvl4pPr>
            <a:lvl5pPr marL="2057400" indent="-228600">
              <a:defRPr sz="1600">
                <a:solidFill>
                  <a:schemeClr val="tx1"/>
                </a:solidFill>
                <a:latin typeface="Verdana" panose="020B0604030504040204" pitchFamily="34" charset="0"/>
              </a:defRPr>
            </a:lvl5pPr>
            <a:lvl6pPr marL="2514600" indent="-228600" eaLnBrk="0" fontAlgn="base" hangingPunct="0">
              <a:spcBef>
                <a:spcPct val="0"/>
              </a:spcBef>
              <a:spcAft>
                <a:spcPct val="0"/>
              </a:spcAft>
              <a:defRPr sz="1600">
                <a:solidFill>
                  <a:schemeClr val="tx1"/>
                </a:solidFill>
                <a:latin typeface="Verdana" panose="020B0604030504040204" pitchFamily="34" charset="0"/>
              </a:defRPr>
            </a:lvl6pPr>
            <a:lvl7pPr marL="2971800" indent="-228600" eaLnBrk="0" fontAlgn="base" hangingPunct="0">
              <a:spcBef>
                <a:spcPct val="0"/>
              </a:spcBef>
              <a:spcAft>
                <a:spcPct val="0"/>
              </a:spcAft>
              <a:defRPr sz="1600">
                <a:solidFill>
                  <a:schemeClr val="tx1"/>
                </a:solidFill>
                <a:latin typeface="Verdana" panose="020B0604030504040204" pitchFamily="34" charset="0"/>
              </a:defRPr>
            </a:lvl7pPr>
            <a:lvl8pPr marL="3429000" indent="-228600" eaLnBrk="0" fontAlgn="base" hangingPunct="0">
              <a:spcBef>
                <a:spcPct val="0"/>
              </a:spcBef>
              <a:spcAft>
                <a:spcPct val="0"/>
              </a:spcAft>
              <a:defRPr sz="1600">
                <a:solidFill>
                  <a:schemeClr val="tx1"/>
                </a:solidFill>
                <a:latin typeface="Verdana" panose="020B0604030504040204" pitchFamily="34" charset="0"/>
              </a:defRPr>
            </a:lvl8pPr>
            <a:lvl9pPr marL="3886200" indent="-228600" eaLnBrk="0" fontAlgn="base" hangingPunct="0">
              <a:spcBef>
                <a:spcPct val="0"/>
              </a:spcBef>
              <a:spcAft>
                <a:spcPct val="0"/>
              </a:spcAft>
              <a:defRPr sz="1600">
                <a:solidFill>
                  <a:schemeClr val="tx1"/>
                </a:solidFill>
                <a:latin typeface="Verdana" panose="020B0604030504040204" pitchFamily="34" charset="0"/>
              </a:defRPr>
            </a:lvl9pPr>
          </a:lstStyle>
          <a:p>
            <a:pPr algn="r" eaLnBrk="1" hangingPunct="1">
              <a:lnSpc>
                <a:spcPts val="1600"/>
              </a:lnSpc>
              <a:defRPr/>
            </a:pPr>
            <a:r>
              <a:rPr lang="en-US" altLang="en-US" sz="1000">
                <a:solidFill>
                  <a:srgbClr val="757575"/>
                </a:solidFill>
              </a:rPr>
              <a:t>9 april 2014</a:t>
            </a:r>
          </a:p>
        </p:txBody>
      </p:sp>
      <p:pic>
        <p:nvPicPr>
          <p:cNvPr id="5" name="Afbeelding 6">
            <a:extLst>
              <a:ext uri="{FF2B5EF4-FFF2-40B4-BE49-F238E27FC236}">
                <a16:creationId xmlns:a16="http://schemas.microsoft.com/office/drawing/2014/main" id="{3AA98E55-1E7B-C6FD-D0AF-90892FB0F69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308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dirty="0"/>
              <a:t>Click to edit Master title style</a:t>
            </a:r>
            <a:endParaRPr lang="en-GB" dirty="0"/>
          </a:p>
        </p:txBody>
      </p:sp>
      <p:sp>
        <p:nvSpPr>
          <p:cNvPr id="4" name="SmartArt Placeholder 3"/>
          <p:cNvSpPr>
            <a:spLocks noGrp="1"/>
          </p:cNvSpPr>
          <p:nvPr>
            <p:ph type="dgm" sz="quarter" idx="10"/>
          </p:nvPr>
        </p:nvSpPr>
        <p:spPr>
          <a:xfrm>
            <a:off x="1098550" y="2134800"/>
            <a:ext cx="6948000" cy="3877200"/>
          </a:xfrm>
        </p:spPr>
        <p:txBody>
          <a:bodyPr/>
          <a:lstStyle>
            <a:lvl1pPr marL="0" indent="0">
              <a:buNone/>
              <a:defRPr/>
            </a:lvl1pPr>
          </a:lstStyle>
          <a:p>
            <a:pPr lvl="0"/>
            <a:endParaRPr lang="nl-NL" noProof="0" dirty="0"/>
          </a:p>
        </p:txBody>
      </p:sp>
      <p:sp>
        <p:nvSpPr>
          <p:cNvPr id="6" name="Slide Number Placeholder 5">
            <a:extLst>
              <a:ext uri="{FF2B5EF4-FFF2-40B4-BE49-F238E27FC236}">
                <a16:creationId xmlns:a16="http://schemas.microsoft.com/office/drawing/2014/main" id="{104CE8DC-0381-F920-7AFE-9D9B4FC02A9E}"/>
              </a:ext>
            </a:extLst>
          </p:cNvPr>
          <p:cNvSpPr>
            <a:spLocks noGrp="1"/>
          </p:cNvSpPr>
          <p:nvPr>
            <p:ph type="sldNum" sz="quarter" idx="11"/>
          </p:nvPr>
        </p:nvSpPr>
        <p:spPr>
          <a:xfrm>
            <a:off x="8459788" y="6426200"/>
            <a:ext cx="720725" cy="179388"/>
          </a:xfrm>
          <a:prstGeom prst="rect">
            <a:avLst/>
          </a:prstGeom>
        </p:spPr>
        <p:txBody>
          <a:bodyPr vert="horz" lIns="0" tIns="0" rIns="0" bIns="0" rtlCol="0" anchor="t" anchorCtr="0"/>
          <a:lstStyle>
            <a:lvl1pPr algn="l" eaLnBrk="1" hangingPunct="1">
              <a:lnSpc>
                <a:spcPts val="1600"/>
              </a:lnSpc>
              <a:defRPr sz="1000" baseline="0">
                <a:solidFill>
                  <a:schemeClr val="accent1"/>
                </a:solidFill>
              </a:defRPr>
            </a:lvl1pPr>
          </a:lstStyle>
          <a:p>
            <a:pPr>
              <a:defRPr/>
            </a:pPr>
            <a:endParaRPr lang="nl-NL"/>
          </a:p>
        </p:txBody>
      </p:sp>
    </p:spTree>
    <p:extLst>
      <p:ext uri="{BB962C8B-B14F-4D97-AF65-F5344CB8AC3E}">
        <p14:creationId xmlns:p14="http://schemas.microsoft.com/office/powerpoint/2010/main" val="6520747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3" name="TextBox 10">
            <a:extLst>
              <a:ext uri="{FF2B5EF4-FFF2-40B4-BE49-F238E27FC236}">
                <a16:creationId xmlns:a16="http://schemas.microsoft.com/office/drawing/2014/main" id="{9AE2FD2E-735A-3089-528C-DF631A956CB7}"/>
              </a:ext>
            </a:extLst>
          </p:cNvPr>
          <p:cNvSpPr txBox="1">
            <a:spLocks noChangeArrowheads="1"/>
          </p:cNvSpPr>
          <p:nvPr userDrawn="1"/>
        </p:nvSpPr>
        <p:spPr bwMode="auto">
          <a:xfrm>
            <a:off x="5705475" y="6426200"/>
            <a:ext cx="2197100" cy="204788"/>
          </a:xfrm>
          <a:prstGeom prst="rect">
            <a:avLst/>
          </a:prstGeom>
          <a:noFill/>
          <a:ln>
            <a:noFill/>
          </a:ln>
        </p:spPr>
        <p:txBody>
          <a:bodyPr lIns="0" tIns="0" rIns="0" bIns="0">
            <a:spAutoFit/>
          </a:bodyPr>
          <a:lstStyle>
            <a:lvl1pPr>
              <a:defRPr sz="1600">
                <a:solidFill>
                  <a:schemeClr val="tx1"/>
                </a:solidFill>
                <a:latin typeface="Verdana" panose="020B0604030504040204" pitchFamily="34" charset="0"/>
              </a:defRPr>
            </a:lvl1pPr>
            <a:lvl2pPr marL="742950" indent="-285750">
              <a:defRPr sz="1600">
                <a:solidFill>
                  <a:schemeClr val="tx1"/>
                </a:solidFill>
                <a:latin typeface="Verdana" panose="020B0604030504040204" pitchFamily="34" charset="0"/>
              </a:defRPr>
            </a:lvl2pPr>
            <a:lvl3pPr marL="1143000" indent="-228600">
              <a:defRPr sz="1600">
                <a:solidFill>
                  <a:schemeClr val="tx1"/>
                </a:solidFill>
                <a:latin typeface="Verdana" panose="020B0604030504040204" pitchFamily="34" charset="0"/>
              </a:defRPr>
            </a:lvl3pPr>
            <a:lvl4pPr marL="1600200" indent="-228600">
              <a:defRPr sz="1600">
                <a:solidFill>
                  <a:schemeClr val="tx1"/>
                </a:solidFill>
                <a:latin typeface="Verdana" panose="020B0604030504040204" pitchFamily="34" charset="0"/>
              </a:defRPr>
            </a:lvl4pPr>
            <a:lvl5pPr marL="2057400" indent="-228600">
              <a:defRPr sz="1600">
                <a:solidFill>
                  <a:schemeClr val="tx1"/>
                </a:solidFill>
                <a:latin typeface="Verdana" panose="020B0604030504040204" pitchFamily="34" charset="0"/>
              </a:defRPr>
            </a:lvl5pPr>
            <a:lvl6pPr marL="2514600" indent="-228600" eaLnBrk="0" fontAlgn="base" hangingPunct="0">
              <a:spcBef>
                <a:spcPct val="0"/>
              </a:spcBef>
              <a:spcAft>
                <a:spcPct val="0"/>
              </a:spcAft>
              <a:defRPr sz="1600">
                <a:solidFill>
                  <a:schemeClr val="tx1"/>
                </a:solidFill>
                <a:latin typeface="Verdana" panose="020B0604030504040204" pitchFamily="34" charset="0"/>
              </a:defRPr>
            </a:lvl6pPr>
            <a:lvl7pPr marL="2971800" indent="-228600" eaLnBrk="0" fontAlgn="base" hangingPunct="0">
              <a:spcBef>
                <a:spcPct val="0"/>
              </a:spcBef>
              <a:spcAft>
                <a:spcPct val="0"/>
              </a:spcAft>
              <a:defRPr sz="1600">
                <a:solidFill>
                  <a:schemeClr val="tx1"/>
                </a:solidFill>
                <a:latin typeface="Verdana" panose="020B0604030504040204" pitchFamily="34" charset="0"/>
              </a:defRPr>
            </a:lvl7pPr>
            <a:lvl8pPr marL="3429000" indent="-228600" eaLnBrk="0" fontAlgn="base" hangingPunct="0">
              <a:spcBef>
                <a:spcPct val="0"/>
              </a:spcBef>
              <a:spcAft>
                <a:spcPct val="0"/>
              </a:spcAft>
              <a:defRPr sz="1600">
                <a:solidFill>
                  <a:schemeClr val="tx1"/>
                </a:solidFill>
                <a:latin typeface="Verdana" panose="020B0604030504040204" pitchFamily="34" charset="0"/>
              </a:defRPr>
            </a:lvl8pPr>
            <a:lvl9pPr marL="3886200" indent="-228600" eaLnBrk="0" fontAlgn="base" hangingPunct="0">
              <a:spcBef>
                <a:spcPct val="0"/>
              </a:spcBef>
              <a:spcAft>
                <a:spcPct val="0"/>
              </a:spcAft>
              <a:defRPr sz="1600">
                <a:solidFill>
                  <a:schemeClr val="tx1"/>
                </a:solidFill>
                <a:latin typeface="Verdana" panose="020B0604030504040204" pitchFamily="34" charset="0"/>
              </a:defRPr>
            </a:lvl9pPr>
          </a:lstStyle>
          <a:p>
            <a:pPr algn="r" eaLnBrk="1" hangingPunct="1">
              <a:lnSpc>
                <a:spcPts val="1600"/>
              </a:lnSpc>
              <a:defRPr/>
            </a:pPr>
            <a:r>
              <a:rPr lang="en-US" altLang="en-US" sz="1000">
                <a:solidFill>
                  <a:srgbClr val="757575"/>
                </a:solidFill>
              </a:rPr>
              <a:t>9 april 2014</a:t>
            </a:r>
          </a:p>
        </p:txBody>
      </p:sp>
      <p:pic>
        <p:nvPicPr>
          <p:cNvPr id="4" name="Afbeelding 6">
            <a:extLst>
              <a:ext uri="{FF2B5EF4-FFF2-40B4-BE49-F238E27FC236}">
                <a16:creationId xmlns:a16="http://schemas.microsoft.com/office/drawing/2014/main" id="{13233779-FF90-4A5E-08EC-164F4C3CD5F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237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dirty="0"/>
              <a:t>Click to edit Master title style</a:t>
            </a:r>
            <a:endParaRPr lang="en-GB" dirty="0"/>
          </a:p>
        </p:txBody>
      </p:sp>
      <p:sp>
        <p:nvSpPr>
          <p:cNvPr id="5" name="Picture Placeholder 4"/>
          <p:cNvSpPr>
            <a:spLocks noGrp="1"/>
          </p:cNvSpPr>
          <p:nvPr>
            <p:ph type="pic" sz="quarter" idx="10"/>
          </p:nvPr>
        </p:nvSpPr>
        <p:spPr>
          <a:xfrm>
            <a:off x="1098550" y="2134799"/>
            <a:ext cx="6948000" cy="3852000"/>
          </a:xfrm>
        </p:spPr>
        <p:txBody>
          <a:bodyPr/>
          <a:lstStyle>
            <a:lvl1pPr marL="0" indent="0">
              <a:buNone/>
              <a:defRPr/>
            </a:lvl1pPr>
          </a:lstStyle>
          <a:p>
            <a:pPr lvl="0"/>
            <a:endParaRPr lang="nl-NL" noProof="0" dirty="0"/>
          </a:p>
        </p:txBody>
      </p:sp>
      <p:sp>
        <p:nvSpPr>
          <p:cNvPr id="6" name="Slide Number Placeholder 5">
            <a:extLst>
              <a:ext uri="{FF2B5EF4-FFF2-40B4-BE49-F238E27FC236}">
                <a16:creationId xmlns:a16="http://schemas.microsoft.com/office/drawing/2014/main" id="{49D0A498-BD75-AD48-9A2A-F395F7CF2A3F}"/>
              </a:ext>
            </a:extLst>
          </p:cNvPr>
          <p:cNvSpPr>
            <a:spLocks noGrp="1"/>
          </p:cNvSpPr>
          <p:nvPr>
            <p:ph type="sldNum" sz="quarter" idx="11"/>
          </p:nvPr>
        </p:nvSpPr>
        <p:spPr>
          <a:xfrm>
            <a:off x="8459788" y="6426200"/>
            <a:ext cx="720725" cy="179388"/>
          </a:xfrm>
          <a:prstGeom prst="rect">
            <a:avLst/>
          </a:prstGeom>
        </p:spPr>
        <p:txBody>
          <a:bodyPr vert="horz" lIns="0" tIns="0" rIns="0" bIns="0" rtlCol="0" anchor="t" anchorCtr="0"/>
          <a:lstStyle>
            <a:lvl1pPr algn="l" eaLnBrk="1" hangingPunct="1">
              <a:lnSpc>
                <a:spcPts val="1600"/>
              </a:lnSpc>
              <a:defRPr sz="1000" baseline="0">
                <a:solidFill>
                  <a:schemeClr val="accent1"/>
                </a:solidFill>
              </a:defRPr>
            </a:lvl1pPr>
          </a:lstStyle>
          <a:p>
            <a:pPr>
              <a:defRPr/>
            </a:pPr>
            <a:endParaRPr lang="nl-NL"/>
          </a:p>
        </p:txBody>
      </p:sp>
    </p:spTree>
    <p:extLst>
      <p:ext uri="{BB962C8B-B14F-4D97-AF65-F5344CB8AC3E}">
        <p14:creationId xmlns:p14="http://schemas.microsoft.com/office/powerpoint/2010/main" val="22813440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3" name="TextBox 10">
            <a:extLst>
              <a:ext uri="{FF2B5EF4-FFF2-40B4-BE49-F238E27FC236}">
                <a16:creationId xmlns:a16="http://schemas.microsoft.com/office/drawing/2014/main" id="{CD433749-A23F-8968-5BE3-852C7C9A109D}"/>
              </a:ext>
            </a:extLst>
          </p:cNvPr>
          <p:cNvSpPr txBox="1">
            <a:spLocks noChangeArrowheads="1"/>
          </p:cNvSpPr>
          <p:nvPr userDrawn="1"/>
        </p:nvSpPr>
        <p:spPr bwMode="auto">
          <a:xfrm>
            <a:off x="5705475" y="6426200"/>
            <a:ext cx="2197100" cy="204788"/>
          </a:xfrm>
          <a:prstGeom prst="rect">
            <a:avLst/>
          </a:prstGeom>
          <a:noFill/>
          <a:ln>
            <a:noFill/>
          </a:ln>
        </p:spPr>
        <p:txBody>
          <a:bodyPr lIns="0" tIns="0" rIns="0" bIns="0">
            <a:spAutoFit/>
          </a:bodyPr>
          <a:lstStyle>
            <a:lvl1pPr>
              <a:defRPr sz="1600">
                <a:solidFill>
                  <a:schemeClr val="tx1"/>
                </a:solidFill>
                <a:latin typeface="Verdana" panose="020B0604030504040204" pitchFamily="34" charset="0"/>
              </a:defRPr>
            </a:lvl1pPr>
            <a:lvl2pPr marL="742950" indent="-285750">
              <a:defRPr sz="1600">
                <a:solidFill>
                  <a:schemeClr val="tx1"/>
                </a:solidFill>
                <a:latin typeface="Verdana" panose="020B0604030504040204" pitchFamily="34" charset="0"/>
              </a:defRPr>
            </a:lvl2pPr>
            <a:lvl3pPr marL="1143000" indent="-228600">
              <a:defRPr sz="1600">
                <a:solidFill>
                  <a:schemeClr val="tx1"/>
                </a:solidFill>
                <a:latin typeface="Verdana" panose="020B0604030504040204" pitchFamily="34" charset="0"/>
              </a:defRPr>
            </a:lvl3pPr>
            <a:lvl4pPr marL="1600200" indent="-228600">
              <a:defRPr sz="1600">
                <a:solidFill>
                  <a:schemeClr val="tx1"/>
                </a:solidFill>
                <a:latin typeface="Verdana" panose="020B0604030504040204" pitchFamily="34" charset="0"/>
              </a:defRPr>
            </a:lvl4pPr>
            <a:lvl5pPr marL="2057400" indent="-228600">
              <a:defRPr sz="1600">
                <a:solidFill>
                  <a:schemeClr val="tx1"/>
                </a:solidFill>
                <a:latin typeface="Verdana" panose="020B0604030504040204" pitchFamily="34" charset="0"/>
              </a:defRPr>
            </a:lvl5pPr>
            <a:lvl6pPr marL="2514600" indent="-228600" eaLnBrk="0" fontAlgn="base" hangingPunct="0">
              <a:spcBef>
                <a:spcPct val="0"/>
              </a:spcBef>
              <a:spcAft>
                <a:spcPct val="0"/>
              </a:spcAft>
              <a:defRPr sz="1600">
                <a:solidFill>
                  <a:schemeClr val="tx1"/>
                </a:solidFill>
                <a:latin typeface="Verdana" panose="020B0604030504040204" pitchFamily="34" charset="0"/>
              </a:defRPr>
            </a:lvl6pPr>
            <a:lvl7pPr marL="2971800" indent="-228600" eaLnBrk="0" fontAlgn="base" hangingPunct="0">
              <a:spcBef>
                <a:spcPct val="0"/>
              </a:spcBef>
              <a:spcAft>
                <a:spcPct val="0"/>
              </a:spcAft>
              <a:defRPr sz="1600">
                <a:solidFill>
                  <a:schemeClr val="tx1"/>
                </a:solidFill>
                <a:latin typeface="Verdana" panose="020B0604030504040204" pitchFamily="34" charset="0"/>
              </a:defRPr>
            </a:lvl7pPr>
            <a:lvl8pPr marL="3429000" indent="-228600" eaLnBrk="0" fontAlgn="base" hangingPunct="0">
              <a:spcBef>
                <a:spcPct val="0"/>
              </a:spcBef>
              <a:spcAft>
                <a:spcPct val="0"/>
              </a:spcAft>
              <a:defRPr sz="1600">
                <a:solidFill>
                  <a:schemeClr val="tx1"/>
                </a:solidFill>
                <a:latin typeface="Verdana" panose="020B0604030504040204" pitchFamily="34" charset="0"/>
              </a:defRPr>
            </a:lvl8pPr>
            <a:lvl9pPr marL="3886200" indent="-228600" eaLnBrk="0" fontAlgn="base" hangingPunct="0">
              <a:spcBef>
                <a:spcPct val="0"/>
              </a:spcBef>
              <a:spcAft>
                <a:spcPct val="0"/>
              </a:spcAft>
              <a:defRPr sz="1600">
                <a:solidFill>
                  <a:schemeClr val="tx1"/>
                </a:solidFill>
                <a:latin typeface="Verdana" panose="020B0604030504040204" pitchFamily="34" charset="0"/>
              </a:defRPr>
            </a:lvl9pPr>
          </a:lstStyle>
          <a:p>
            <a:pPr algn="r" eaLnBrk="1" hangingPunct="1">
              <a:lnSpc>
                <a:spcPts val="1600"/>
              </a:lnSpc>
              <a:defRPr/>
            </a:pPr>
            <a:r>
              <a:rPr lang="en-US" altLang="en-US" sz="1000">
                <a:solidFill>
                  <a:srgbClr val="757575"/>
                </a:solidFill>
              </a:rPr>
              <a:t>9 april 2014</a:t>
            </a:r>
          </a:p>
        </p:txBody>
      </p:sp>
      <p:pic>
        <p:nvPicPr>
          <p:cNvPr id="5" name="Afbeelding 6">
            <a:extLst>
              <a:ext uri="{FF2B5EF4-FFF2-40B4-BE49-F238E27FC236}">
                <a16:creationId xmlns:a16="http://schemas.microsoft.com/office/drawing/2014/main" id="{E59C0716-0956-D90E-70BA-8D493045507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38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dirty="0"/>
              <a:t>Click to edit Master title style</a:t>
            </a:r>
            <a:endParaRPr lang="en-GB" dirty="0"/>
          </a:p>
        </p:txBody>
      </p:sp>
      <p:sp>
        <p:nvSpPr>
          <p:cNvPr id="4" name="Content Placeholder 3"/>
          <p:cNvSpPr>
            <a:spLocks noGrp="1"/>
          </p:cNvSpPr>
          <p:nvPr>
            <p:ph sz="half" idx="2"/>
          </p:nvPr>
        </p:nvSpPr>
        <p:spPr>
          <a:xfrm>
            <a:off x="4692650" y="2134800"/>
            <a:ext cx="3314700" cy="3877200"/>
          </a:xfrm>
        </p:spPr>
        <p:txBody>
          <a:bodyPr/>
          <a:lstStyle>
            <a:lvl1pPr>
              <a:defRPr sz="1600" b="0" i="0" baseline="0"/>
            </a:lvl1pPr>
            <a:lvl2pPr>
              <a:defRPr sz="1600" b="0" i="0" baseline="0"/>
            </a:lvl2pPr>
            <a:lvl3pPr>
              <a:defRPr sz="1600" b="0" i="0" baseline="0"/>
            </a:lvl3pPr>
            <a:lvl4pPr>
              <a:defRPr sz="1600" b="0" i="0" baseline="0"/>
            </a:lvl4pPr>
            <a:lvl5pPr>
              <a:defRPr sz="1600" b="0" i="0" baseline="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Text Placeholder 8"/>
          <p:cNvSpPr>
            <a:spLocks noGrp="1"/>
          </p:cNvSpPr>
          <p:nvPr>
            <p:ph type="body" sz="quarter" idx="10"/>
          </p:nvPr>
        </p:nvSpPr>
        <p:spPr>
          <a:xfrm>
            <a:off x="1098000" y="2134800"/>
            <a:ext cx="3312000" cy="38772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nl-NL" dirty="0"/>
          </a:p>
        </p:txBody>
      </p:sp>
      <p:sp>
        <p:nvSpPr>
          <p:cNvPr id="6" name="Slide Number Placeholder 5">
            <a:extLst>
              <a:ext uri="{FF2B5EF4-FFF2-40B4-BE49-F238E27FC236}">
                <a16:creationId xmlns:a16="http://schemas.microsoft.com/office/drawing/2014/main" id="{3C86906D-4DFA-8C0C-1A27-8077D9B2DD7F}"/>
              </a:ext>
            </a:extLst>
          </p:cNvPr>
          <p:cNvSpPr>
            <a:spLocks noGrp="1"/>
          </p:cNvSpPr>
          <p:nvPr>
            <p:ph type="sldNum" sz="quarter" idx="11"/>
          </p:nvPr>
        </p:nvSpPr>
        <p:spPr>
          <a:xfrm>
            <a:off x="8459788" y="6426200"/>
            <a:ext cx="720725" cy="179388"/>
          </a:xfrm>
          <a:prstGeom prst="rect">
            <a:avLst/>
          </a:prstGeom>
        </p:spPr>
        <p:txBody>
          <a:bodyPr vert="horz" lIns="0" tIns="0" rIns="0" bIns="0" rtlCol="0" anchor="t" anchorCtr="0"/>
          <a:lstStyle>
            <a:lvl1pPr algn="l" eaLnBrk="1" hangingPunct="1">
              <a:lnSpc>
                <a:spcPts val="1600"/>
              </a:lnSpc>
              <a:defRPr sz="1000" baseline="0">
                <a:solidFill>
                  <a:schemeClr val="accent1"/>
                </a:solidFill>
              </a:defRPr>
            </a:lvl1pPr>
          </a:lstStyle>
          <a:p>
            <a:pPr>
              <a:defRPr/>
            </a:pPr>
            <a:endParaRPr lang="nl-NL"/>
          </a:p>
        </p:txBody>
      </p:sp>
    </p:spTree>
    <p:extLst>
      <p:ext uri="{BB962C8B-B14F-4D97-AF65-F5344CB8AC3E}">
        <p14:creationId xmlns:p14="http://schemas.microsoft.com/office/powerpoint/2010/main" val="2287898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Afbeelding 5">
            <a:extLst>
              <a:ext uri="{FF2B5EF4-FFF2-40B4-BE49-F238E27FC236}">
                <a16:creationId xmlns:a16="http://schemas.microsoft.com/office/drawing/2014/main" id="{22D0BB90-CC65-1D8F-F727-9AF16BAF8B99}"/>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0325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a:xfrm>
            <a:off x="1115512" y="2132856"/>
            <a:ext cx="6948000" cy="38772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8388229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4" name="Afbeelding 5">
            <a:extLst>
              <a:ext uri="{FF2B5EF4-FFF2-40B4-BE49-F238E27FC236}">
                <a16:creationId xmlns:a16="http://schemas.microsoft.com/office/drawing/2014/main" id="{577D8388-3961-308D-2A6E-6DB57334FD4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308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1098000" y="5085184"/>
            <a:ext cx="6948000" cy="360040"/>
          </a:xfrm>
        </p:spPr>
        <p:txBody>
          <a:bodyPr/>
          <a:lstStyle>
            <a:lvl1pPr algn="l">
              <a:defRPr sz="2600" b="1" cap="all" baseline="0">
                <a:latin typeface="Verdana" pitchFamily="34" charset="0"/>
              </a:defRPr>
            </a:lvl1pPr>
          </a:lstStyle>
          <a:p>
            <a:r>
              <a:rPr lang="en-US" dirty="0"/>
              <a:t>Click to edit Master title style</a:t>
            </a:r>
            <a:endParaRPr lang="en-GB" dirty="0"/>
          </a:p>
        </p:txBody>
      </p:sp>
      <p:sp>
        <p:nvSpPr>
          <p:cNvPr id="3" name="Text Placeholder 2"/>
          <p:cNvSpPr>
            <a:spLocks noGrp="1"/>
          </p:cNvSpPr>
          <p:nvPr>
            <p:ph type="body" idx="1"/>
          </p:nvPr>
        </p:nvSpPr>
        <p:spPr>
          <a:xfrm>
            <a:off x="1098000" y="918000"/>
            <a:ext cx="5112000" cy="3877200"/>
          </a:xfrm>
        </p:spPr>
        <p:txBody>
          <a:bodyPr anchor="b"/>
          <a:lstStyle>
            <a:lvl1pPr marL="0" indent="0">
              <a:buNone/>
              <a:defRPr sz="1600" baseline="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a:t>Click to edit Master text styles</a:t>
            </a:r>
          </a:p>
        </p:txBody>
      </p:sp>
      <p:sp>
        <p:nvSpPr>
          <p:cNvPr id="5" name="Slide Number Placeholder 5">
            <a:extLst>
              <a:ext uri="{FF2B5EF4-FFF2-40B4-BE49-F238E27FC236}">
                <a16:creationId xmlns:a16="http://schemas.microsoft.com/office/drawing/2014/main" id="{78584A7E-9EEE-7CCB-9933-EB3F08D66DE9}"/>
              </a:ext>
            </a:extLst>
          </p:cNvPr>
          <p:cNvSpPr>
            <a:spLocks noGrp="1"/>
          </p:cNvSpPr>
          <p:nvPr>
            <p:ph type="sldNum" sz="quarter" idx="10"/>
          </p:nvPr>
        </p:nvSpPr>
        <p:spPr>
          <a:xfrm>
            <a:off x="8459788" y="6426200"/>
            <a:ext cx="720725" cy="179388"/>
          </a:xfrm>
          <a:prstGeom prst="rect">
            <a:avLst/>
          </a:prstGeom>
        </p:spPr>
        <p:txBody>
          <a:bodyPr vert="horz" lIns="0" tIns="0" rIns="0" bIns="0" rtlCol="0" anchor="t" anchorCtr="0"/>
          <a:lstStyle>
            <a:lvl1pPr algn="l" eaLnBrk="1" hangingPunct="1">
              <a:lnSpc>
                <a:spcPts val="1600"/>
              </a:lnSpc>
              <a:defRPr sz="1000" baseline="0">
                <a:solidFill>
                  <a:schemeClr val="accent1"/>
                </a:solidFill>
              </a:defRPr>
            </a:lvl1pPr>
          </a:lstStyle>
          <a:p>
            <a:pPr>
              <a:defRPr/>
            </a:pPr>
            <a:r>
              <a:rPr lang="nl-NL"/>
              <a:t>|</a:t>
            </a:r>
          </a:p>
        </p:txBody>
      </p:sp>
    </p:spTree>
    <p:extLst>
      <p:ext uri="{BB962C8B-B14F-4D97-AF65-F5344CB8AC3E}">
        <p14:creationId xmlns:p14="http://schemas.microsoft.com/office/powerpoint/2010/main" val="9698736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Afbeelding 5">
            <a:extLst>
              <a:ext uri="{FF2B5EF4-FFF2-40B4-BE49-F238E27FC236}">
                <a16:creationId xmlns:a16="http://schemas.microsoft.com/office/drawing/2014/main" id="{E8E7012F-C9A7-1B5F-47AA-7899A62C2D1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38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sz="half" idx="1"/>
          </p:nvPr>
        </p:nvSpPr>
        <p:spPr>
          <a:xfrm>
            <a:off x="1098000" y="2134800"/>
            <a:ext cx="3313112" cy="3877200"/>
          </a:xfrm>
        </p:spPr>
        <p:txBody>
          <a:bodyPr/>
          <a:lstStyle>
            <a:lvl1pPr>
              <a:defRPr sz="1600" b="0" i="0" baseline="0"/>
            </a:lvl1pPr>
            <a:lvl2pPr>
              <a:defRPr sz="1600" b="0" i="0" baseline="0"/>
            </a:lvl2pPr>
            <a:lvl3pPr>
              <a:defRPr sz="1600" b="0" i="0" baseline="0"/>
            </a:lvl3pPr>
            <a:lvl4pPr>
              <a:defRPr sz="1600" b="0" i="0" baseline="0"/>
            </a:lvl4pPr>
            <a:lvl5pPr>
              <a:defRPr sz="1600" b="0" i="0" baseline="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4692650" y="2134800"/>
            <a:ext cx="3314700" cy="3877200"/>
          </a:xfrm>
        </p:spPr>
        <p:txBody>
          <a:bodyPr/>
          <a:lstStyle>
            <a:lvl1pPr>
              <a:defRPr sz="1600" b="0" i="0" baseline="0"/>
            </a:lvl1pPr>
            <a:lvl2pPr>
              <a:defRPr sz="1600" b="0" i="0" baseline="0"/>
            </a:lvl2pPr>
            <a:lvl3pPr>
              <a:defRPr sz="1600" b="0" i="0" baseline="0"/>
            </a:lvl3pPr>
            <a:lvl4pPr>
              <a:defRPr sz="1600" b="0" i="0" baseline="0"/>
            </a:lvl4pPr>
            <a:lvl5pPr>
              <a:defRPr sz="1600" b="0" i="0" baseline="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a:extLst>
              <a:ext uri="{FF2B5EF4-FFF2-40B4-BE49-F238E27FC236}">
                <a16:creationId xmlns:a16="http://schemas.microsoft.com/office/drawing/2014/main" id="{7F45C2F6-ABB9-E46A-9562-754DF585EBDA}"/>
              </a:ext>
            </a:extLst>
          </p:cNvPr>
          <p:cNvSpPr>
            <a:spLocks noGrp="1"/>
          </p:cNvSpPr>
          <p:nvPr>
            <p:ph type="sldNum" sz="quarter" idx="10"/>
          </p:nvPr>
        </p:nvSpPr>
        <p:spPr>
          <a:xfrm>
            <a:off x="8459788" y="6426200"/>
            <a:ext cx="720725" cy="179388"/>
          </a:xfrm>
          <a:prstGeom prst="rect">
            <a:avLst/>
          </a:prstGeom>
        </p:spPr>
        <p:txBody>
          <a:bodyPr vert="horz" lIns="0" tIns="0" rIns="0" bIns="0" rtlCol="0" anchor="t" anchorCtr="0"/>
          <a:lstStyle>
            <a:lvl1pPr algn="l" eaLnBrk="1" hangingPunct="1">
              <a:lnSpc>
                <a:spcPts val="1600"/>
              </a:lnSpc>
              <a:defRPr sz="1000" baseline="0">
                <a:solidFill>
                  <a:schemeClr val="accent1"/>
                </a:solidFill>
              </a:defRPr>
            </a:lvl1pPr>
          </a:lstStyle>
          <a:p>
            <a:pPr>
              <a:defRPr/>
            </a:pPr>
            <a:endParaRPr lang="nl-NL"/>
          </a:p>
        </p:txBody>
      </p:sp>
    </p:spTree>
    <p:extLst>
      <p:ext uri="{BB962C8B-B14F-4D97-AF65-F5344CB8AC3E}">
        <p14:creationId xmlns:p14="http://schemas.microsoft.com/office/powerpoint/2010/main" val="8030679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7" name="Afbeelding 5">
            <a:extLst>
              <a:ext uri="{FF2B5EF4-FFF2-40B4-BE49-F238E27FC236}">
                <a16:creationId xmlns:a16="http://schemas.microsoft.com/office/drawing/2014/main" id="{FAEFB6C6-A219-BEE3-B0D0-9D979A9C3A9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308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1098000" y="918000"/>
            <a:ext cx="5112000" cy="356400"/>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1098000" y="1535113"/>
            <a:ext cx="3247200" cy="639762"/>
          </a:xfrm>
        </p:spPr>
        <p:txBody>
          <a:bodyPr/>
          <a:lstStyle>
            <a:lvl1pPr marL="0" indent="0">
              <a:buNone/>
              <a:defRPr sz="1600" b="1"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98000" y="2174875"/>
            <a:ext cx="3312000" cy="3951288"/>
          </a:xfrm>
        </p:spPr>
        <p:txBody>
          <a:bodyPr/>
          <a:lstStyle>
            <a:lvl1pPr>
              <a:defRPr sz="1600" b="0" i="0" baseline="0"/>
            </a:lvl1pPr>
            <a:lvl2pPr>
              <a:defRPr sz="1600" b="0" i="0" baseline="0"/>
            </a:lvl2pPr>
            <a:lvl3pPr>
              <a:defRPr sz="1600" b="0" i="0" baseline="0"/>
            </a:lvl3pPr>
            <a:lvl4pPr>
              <a:defRPr sz="1600" b="0" i="0" baseline="0"/>
            </a:lvl4pPr>
            <a:lvl5pPr>
              <a:defRPr sz="1600" b="0" i="0" baseline="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Text Placeholder 4"/>
          <p:cNvSpPr>
            <a:spLocks noGrp="1"/>
          </p:cNvSpPr>
          <p:nvPr>
            <p:ph type="body" sz="quarter" idx="3"/>
          </p:nvPr>
        </p:nvSpPr>
        <p:spPr>
          <a:xfrm>
            <a:off x="4687200" y="1535113"/>
            <a:ext cx="3315600" cy="639762"/>
          </a:xfrm>
        </p:spPr>
        <p:txBody>
          <a:bodyPr/>
          <a:lstStyle>
            <a:lvl1pPr marL="0" indent="0">
              <a:buNone/>
              <a:defRPr sz="1600" b="1"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87200" y="2174875"/>
            <a:ext cx="3315600" cy="3951288"/>
          </a:xfrm>
        </p:spPr>
        <p:txBody>
          <a:bodyPr/>
          <a:lstStyle>
            <a:lvl1pPr>
              <a:defRPr sz="1600" baseline="0"/>
            </a:lvl1pPr>
            <a:lvl2pPr>
              <a:defRPr sz="1600" baseline="0"/>
            </a:lvl2pPr>
            <a:lvl3pPr>
              <a:defRPr sz="1600" baseline="0"/>
            </a:lvl3pPr>
            <a:lvl4pPr>
              <a:defRPr sz="1600" baseline="0"/>
            </a:lvl4pPr>
            <a:lvl5pPr>
              <a:defRPr sz="1600" baseline="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Slide Number Placeholder 5">
            <a:extLst>
              <a:ext uri="{FF2B5EF4-FFF2-40B4-BE49-F238E27FC236}">
                <a16:creationId xmlns:a16="http://schemas.microsoft.com/office/drawing/2014/main" id="{5BCC640E-CED7-3397-84B7-83F1C39E9916}"/>
              </a:ext>
            </a:extLst>
          </p:cNvPr>
          <p:cNvSpPr>
            <a:spLocks noGrp="1"/>
          </p:cNvSpPr>
          <p:nvPr>
            <p:ph type="sldNum" sz="quarter" idx="10"/>
          </p:nvPr>
        </p:nvSpPr>
        <p:spPr>
          <a:xfrm>
            <a:off x="8459788" y="6426200"/>
            <a:ext cx="720725" cy="179388"/>
          </a:xfrm>
          <a:prstGeom prst="rect">
            <a:avLst/>
          </a:prstGeom>
        </p:spPr>
        <p:txBody>
          <a:bodyPr vert="horz" lIns="0" tIns="0" rIns="0" bIns="0" rtlCol="0" anchor="t" anchorCtr="0"/>
          <a:lstStyle>
            <a:lvl1pPr algn="l" eaLnBrk="1" hangingPunct="1">
              <a:lnSpc>
                <a:spcPts val="1600"/>
              </a:lnSpc>
              <a:defRPr sz="1000" baseline="0">
                <a:solidFill>
                  <a:schemeClr val="accent1"/>
                </a:solidFill>
              </a:defRPr>
            </a:lvl1pPr>
          </a:lstStyle>
          <a:p>
            <a:pPr>
              <a:defRPr/>
            </a:pPr>
            <a:r>
              <a:rPr lang="nl-NL"/>
              <a:t>| </a:t>
            </a:r>
          </a:p>
        </p:txBody>
      </p:sp>
    </p:spTree>
    <p:extLst>
      <p:ext uri="{BB962C8B-B14F-4D97-AF65-F5344CB8AC3E}">
        <p14:creationId xmlns:p14="http://schemas.microsoft.com/office/powerpoint/2010/main" val="16450589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3" name="Afbeelding 5">
            <a:extLst>
              <a:ext uri="{FF2B5EF4-FFF2-40B4-BE49-F238E27FC236}">
                <a16:creationId xmlns:a16="http://schemas.microsoft.com/office/drawing/2014/main" id="{753424BD-59A5-78B3-DD31-A6F8DA4F3A5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09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endParaRPr lang="en-GB"/>
          </a:p>
        </p:txBody>
      </p:sp>
      <p:sp>
        <p:nvSpPr>
          <p:cNvPr id="4" name="Slide Number Placeholder 5">
            <a:extLst>
              <a:ext uri="{FF2B5EF4-FFF2-40B4-BE49-F238E27FC236}">
                <a16:creationId xmlns:a16="http://schemas.microsoft.com/office/drawing/2014/main" id="{CD78902C-0840-A164-BFA6-8573239D6FD7}"/>
              </a:ext>
            </a:extLst>
          </p:cNvPr>
          <p:cNvSpPr>
            <a:spLocks noGrp="1"/>
          </p:cNvSpPr>
          <p:nvPr>
            <p:ph type="sldNum" sz="quarter" idx="10"/>
          </p:nvPr>
        </p:nvSpPr>
        <p:spPr>
          <a:xfrm>
            <a:off x="8459788" y="6426200"/>
            <a:ext cx="720725" cy="179388"/>
          </a:xfrm>
          <a:prstGeom prst="rect">
            <a:avLst/>
          </a:prstGeom>
        </p:spPr>
        <p:txBody>
          <a:bodyPr vert="horz" lIns="0" tIns="0" rIns="0" bIns="0" rtlCol="0" anchor="t" anchorCtr="0"/>
          <a:lstStyle>
            <a:lvl1pPr algn="l" eaLnBrk="1" hangingPunct="1">
              <a:lnSpc>
                <a:spcPts val="1600"/>
              </a:lnSpc>
              <a:defRPr sz="1000" baseline="0">
                <a:solidFill>
                  <a:schemeClr val="accent1"/>
                </a:solidFill>
              </a:defRPr>
            </a:lvl1pPr>
          </a:lstStyle>
          <a:p>
            <a:pPr>
              <a:defRPr/>
            </a:pPr>
            <a:r>
              <a:rPr lang="nl-NL"/>
              <a:t>|</a:t>
            </a:r>
          </a:p>
        </p:txBody>
      </p:sp>
    </p:spTree>
    <p:extLst>
      <p:ext uri="{BB962C8B-B14F-4D97-AF65-F5344CB8AC3E}">
        <p14:creationId xmlns:p14="http://schemas.microsoft.com/office/powerpoint/2010/main" val="24468953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Afbeelding 5">
            <a:extLst>
              <a:ext uri="{FF2B5EF4-FFF2-40B4-BE49-F238E27FC236}">
                <a16:creationId xmlns:a16="http://schemas.microsoft.com/office/drawing/2014/main" id="{5205576D-976C-60E2-176B-43D33E63D36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021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5">
            <a:extLst>
              <a:ext uri="{FF2B5EF4-FFF2-40B4-BE49-F238E27FC236}">
                <a16:creationId xmlns:a16="http://schemas.microsoft.com/office/drawing/2014/main" id="{E35BBC7A-224A-A683-0549-600802FE9302}"/>
              </a:ext>
            </a:extLst>
          </p:cNvPr>
          <p:cNvSpPr>
            <a:spLocks noGrp="1"/>
          </p:cNvSpPr>
          <p:nvPr>
            <p:ph type="sldNum" sz="quarter" idx="10"/>
          </p:nvPr>
        </p:nvSpPr>
        <p:spPr>
          <a:xfrm>
            <a:off x="8459788" y="6426200"/>
            <a:ext cx="720725" cy="179388"/>
          </a:xfrm>
          <a:prstGeom prst="rect">
            <a:avLst/>
          </a:prstGeom>
        </p:spPr>
        <p:txBody>
          <a:bodyPr vert="horz" wrap="square" lIns="0" tIns="0" rIns="0" bIns="0" numCol="1" anchor="t" anchorCtr="0" compatLnSpc="1">
            <a:prstTxWarp prst="textNoShape">
              <a:avLst/>
            </a:prstTxWarp>
          </a:bodyPr>
          <a:lstStyle>
            <a:lvl1pPr eaLnBrk="1" hangingPunct="1">
              <a:lnSpc>
                <a:spcPts val="1600"/>
              </a:lnSpc>
              <a:defRPr sz="1000">
                <a:solidFill>
                  <a:schemeClr val="accent1"/>
                </a:solidFill>
              </a:defRPr>
            </a:lvl1pPr>
          </a:lstStyle>
          <a:p>
            <a:pPr>
              <a:defRPr/>
            </a:pPr>
            <a:r>
              <a:rPr lang="nl-NL" altLang="en-US"/>
              <a:t>| </a:t>
            </a:r>
            <a:fld id="{EDAD40A9-3D8B-47AD-9998-99D881A73078}" type="slidenum">
              <a:rPr lang="nl-NL" altLang="en-US" smtClean="0"/>
              <a:pPr>
                <a:defRPr/>
              </a:pPr>
              <a:t>‹#›</a:t>
            </a:fld>
            <a:endParaRPr lang="nl-NL" altLang="en-US"/>
          </a:p>
        </p:txBody>
      </p:sp>
    </p:spTree>
    <p:extLst>
      <p:ext uri="{BB962C8B-B14F-4D97-AF65-F5344CB8AC3E}">
        <p14:creationId xmlns:p14="http://schemas.microsoft.com/office/powerpoint/2010/main" val="22121881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TextBox 7">
            <a:extLst>
              <a:ext uri="{FF2B5EF4-FFF2-40B4-BE49-F238E27FC236}">
                <a16:creationId xmlns:a16="http://schemas.microsoft.com/office/drawing/2014/main" id="{604B2988-C557-F480-838B-91E7D03CBCE8}"/>
              </a:ext>
            </a:extLst>
          </p:cNvPr>
          <p:cNvSpPr txBox="1">
            <a:spLocks noChangeArrowheads="1"/>
          </p:cNvSpPr>
          <p:nvPr userDrawn="1"/>
        </p:nvSpPr>
        <p:spPr bwMode="auto">
          <a:xfrm>
            <a:off x="5705475" y="6426200"/>
            <a:ext cx="2197100" cy="204788"/>
          </a:xfrm>
          <a:prstGeom prst="rect">
            <a:avLst/>
          </a:prstGeom>
          <a:noFill/>
          <a:ln>
            <a:noFill/>
          </a:ln>
        </p:spPr>
        <p:txBody>
          <a:bodyPr lIns="0" tIns="0" rIns="0" bIns="0">
            <a:spAutoFit/>
          </a:bodyPr>
          <a:lstStyle>
            <a:lvl1pPr>
              <a:defRPr sz="1600">
                <a:solidFill>
                  <a:schemeClr val="tx1"/>
                </a:solidFill>
                <a:latin typeface="Verdana" panose="020B0604030504040204" pitchFamily="34" charset="0"/>
              </a:defRPr>
            </a:lvl1pPr>
            <a:lvl2pPr marL="742950" indent="-285750">
              <a:defRPr sz="1600">
                <a:solidFill>
                  <a:schemeClr val="tx1"/>
                </a:solidFill>
                <a:latin typeface="Verdana" panose="020B0604030504040204" pitchFamily="34" charset="0"/>
              </a:defRPr>
            </a:lvl2pPr>
            <a:lvl3pPr marL="1143000" indent="-228600">
              <a:defRPr sz="1600">
                <a:solidFill>
                  <a:schemeClr val="tx1"/>
                </a:solidFill>
                <a:latin typeface="Verdana" panose="020B0604030504040204" pitchFamily="34" charset="0"/>
              </a:defRPr>
            </a:lvl3pPr>
            <a:lvl4pPr marL="1600200" indent="-228600">
              <a:defRPr sz="1600">
                <a:solidFill>
                  <a:schemeClr val="tx1"/>
                </a:solidFill>
                <a:latin typeface="Verdana" panose="020B0604030504040204" pitchFamily="34" charset="0"/>
              </a:defRPr>
            </a:lvl4pPr>
            <a:lvl5pPr marL="2057400" indent="-228600">
              <a:defRPr sz="1600">
                <a:solidFill>
                  <a:schemeClr val="tx1"/>
                </a:solidFill>
                <a:latin typeface="Verdana" panose="020B0604030504040204" pitchFamily="34" charset="0"/>
              </a:defRPr>
            </a:lvl5pPr>
            <a:lvl6pPr marL="2514600" indent="-228600" eaLnBrk="0" fontAlgn="base" hangingPunct="0">
              <a:spcBef>
                <a:spcPct val="0"/>
              </a:spcBef>
              <a:spcAft>
                <a:spcPct val="0"/>
              </a:spcAft>
              <a:defRPr sz="1600">
                <a:solidFill>
                  <a:schemeClr val="tx1"/>
                </a:solidFill>
                <a:latin typeface="Verdana" panose="020B0604030504040204" pitchFamily="34" charset="0"/>
              </a:defRPr>
            </a:lvl6pPr>
            <a:lvl7pPr marL="2971800" indent="-228600" eaLnBrk="0" fontAlgn="base" hangingPunct="0">
              <a:spcBef>
                <a:spcPct val="0"/>
              </a:spcBef>
              <a:spcAft>
                <a:spcPct val="0"/>
              </a:spcAft>
              <a:defRPr sz="1600">
                <a:solidFill>
                  <a:schemeClr val="tx1"/>
                </a:solidFill>
                <a:latin typeface="Verdana" panose="020B0604030504040204" pitchFamily="34" charset="0"/>
              </a:defRPr>
            </a:lvl7pPr>
            <a:lvl8pPr marL="3429000" indent="-228600" eaLnBrk="0" fontAlgn="base" hangingPunct="0">
              <a:spcBef>
                <a:spcPct val="0"/>
              </a:spcBef>
              <a:spcAft>
                <a:spcPct val="0"/>
              </a:spcAft>
              <a:defRPr sz="1600">
                <a:solidFill>
                  <a:schemeClr val="tx1"/>
                </a:solidFill>
                <a:latin typeface="Verdana" panose="020B0604030504040204" pitchFamily="34" charset="0"/>
              </a:defRPr>
            </a:lvl8pPr>
            <a:lvl9pPr marL="3886200" indent="-228600" eaLnBrk="0" fontAlgn="base" hangingPunct="0">
              <a:spcBef>
                <a:spcPct val="0"/>
              </a:spcBef>
              <a:spcAft>
                <a:spcPct val="0"/>
              </a:spcAft>
              <a:defRPr sz="1600">
                <a:solidFill>
                  <a:schemeClr val="tx1"/>
                </a:solidFill>
                <a:latin typeface="Verdana" panose="020B0604030504040204" pitchFamily="34" charset="0"/>
              </a:defRPr>
            </a:lvl9pPr>
          </a:lstStyle>
          <a:p>
            <a:pPr algn="r" eaLnBrk="1" hangingPunct="1">
              <a:lnSpc>
                <a:spcPts val="1600"/>
              </a:lnSpc>
              <a:defRPr/>
            </a:pPr>
            <a:r>
              <a:rPr lang="en-US" altLang="en-US" sz="1000">
                <a:solidFill>
                  <a:srgbClr val="757575"/>
                </a:solidFill>
              </a:rPr>
              <a:t>9 april 2014</a:t>
            </a:r>
          </a:p>
        </p:txBody>
      </p:sp>
      <p:pic>
        <p:nvPicPr>
          <p:cNvPr id="6" name="Afbeelding 6">
            <a:extLst>
              <a:ext uri="{FF2B5EF4-FFF2-40B4-BE49-F238E27FC236}">
                <a16:creationId xmlns:a16="http://schemas.microsoft.com/office/drawing/2014/main" id="{CCE50E08-0213-BFDF-49A7-524B7A3C62D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308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1098000" y="5040000"/>
            <a:ext cx="6912000" cy="360000"/>
          </a:xfrm>
        </p:spPr>
        <p:txBody>
          <a:bodyPr anchor="b"/>
          <a:lstStyle>
            <a:lvl1pPr algn="l">
              <a:defRPr sz="2000" b="1"/>
            </a:lvl1pPr>
          </a:lstStyle>
          <a:p>
            <a:r>
              <a:rPr lang="en-US" dirty="0"/>
              <a:t>Click to edit Master title style</a:t>
            </a:r>
            <a:endParaRPr lang="en-GB" dirty="0"/>
          </a:p>
        </p:txBody>
      </p:sp>
      <p:sp>
        <p:nvSpPr>
          <p:cNvPr id="3" name="Picture Placeholder 2"/>
          <p:cNvSpPr>
            <a:spLocks noGrp="1"/>
          </p:cNvSpPr>
          <p:nvPr>
            <p:ph type="pic" idx="1"/>
          </p:nvPr>
        </p:nvSpPr>
        <p:spPr>
          <a:xfrm>
            <a:off x="1098000" y="918000"/>
            <a:ext cx="51120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098000" y="5445224"/>
            <a:ext cx="69120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5">
            <a:extLst>
              <a:ext uri="{FF2B5EF4-FFF2-40B4-BE49-F238E27FC236}">
                <a16:creationId xmlns:a16="http://schemas.microsoft.com/office/drawing/2014/main" id="{78A46EAB-7AE9-7A03-353B-11D6BEE67588}"/>
              </a:ext>
            </a:extLst>
          </p:cNvPr>
          <p:cNvSpPr>
            <a:spLocks noGrp="1"/>
          </p:cNvSpPr>
          <p:nvPr>
            <p:ph type="sldNum" sz="quarter" idx="10"/>
          </p:nvPr>
        </p:nvSpPr>
        <p:spPr>
          <a:xfrm>
            <a:off x="8459788" y="6426200"/>
            <a:ext cx="720725" cy="179388"/>
          </a:xfrm>
          <a:prstGeom prst="rect">
            <a:avLst/>
          </a:prstGeom>
        </p:spPr>
        <p:txBody>
          <a:bodyPr vert="horz" wrap="square" lIns="0" tIns="0" rIns="0" bIns="0" numCol="1" anchor="t" anchorCtr="0" compatLnSpc="1">
            <a:prstTxWarp prst="textNoShape">
              <a:avLst/>
            </a:prstTxWarp>
          </a:bodyPr>
          <a:lstStyle>
            <a:lvl1pPr eaLnBrk="1" hangingPunct="1">
              <a:lnSpc>
                <a:spcPts val="1600"/>
              </a:lnSpc>
              <a:defRPr sz="1000">
                <a:solidFill>
                  <a:schemeClr val="accent1"/>
                </a:solidFill>
              </a:defRPr>
            </a:lvl1pPr>
          </a:lstStyle>
          <a:p>
            <a:pPr>
              <a:defRPr/>
            </a:pPr>
            <a:r>
              <a:rPr lang="nl-NL" altLang="en-US"/>
              <a:t>| </a:t>
            </a:r>
            <a:fld id="{9CF92D05-503D-427D-8665-D4939EE3587C}" type="slidenum">
              <a:rPr lang="nl-NL" altLang="en-US" smtClean="0"/>
              <a:pPr>
                <a:defRPr/>
              </a:pPr>
              <a:t>‹#›</a:t>
            </a:fld>
            <a:endParaRPr lang="nl-NL" altLang="en-US"/>
          </a:p>
        </p:txBody>
      </p:sp>
    </p:spTree>
    <p:extLst>
      <p:ext uri="{BB962C8B-B14F-4D97-AF65-F5344CB8AC3E}">
        <p14:creationId xmlns:p14="http://schemas.microsoft.com/office/powerpoint/2010/main" val="28733125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4" name="TextBox 7">
            <a:extLst>
              <a:ext uri="{FF2B5EF4-FFF2-40B4-BE49-F238E27FC236}">
                <a16:creationId xmlns:a16="http://schemas.microsoft.com/office/drawing/2014/main" id="{DFDF4E90-C11A-E3B0-D367-EA2EA6D7CF73}"/>
              </a:ext>
            </a:extLst>
          </p:cNvPr>
          <p:cNvSpPr txBox="1">
            <a:spLocks noChangeArrowheads="1"/>
          </p:cNvSpPr>
          <p:nvPr userDrawn="1"/>
        </p:nvSpPr>
        <p:spPr bwMode="auto">
          <a:xfrm>
            <a:off x="5705475" y="6426200"/>
            <a:ext cx="2197100" cy="204788"/>
          </a:xfrm>
          <a:prstGeom prst="rect">
            <a:avLst/>
          </a:prstGeom>
          <a:noFill/>
          <a:ln>
            <a:noFill/>
          </a:ln>
        </p:spPr>
        <p:txBody>
          <a:bodyPr lIns="0" tIns="0" rIns="0" bIns="0">
            <a:spAutoFit/>
          </a:bodyPr>
          <a:lstStyle>
            <a:lvl1pPr>
              <a:defRPr sz="1600">
                <a:solidFill>
                  <a:schemeClr val="tx1"/>
                </a:solidFill>
                <a:latin typeface="Verdana" panose="020B0604030504040204" pitchFamily="34" charset="0"/>
              </a:defRPr>
            </a:lvl1pPr>
            <a:lvl2pPr marL="742950" indent="-285750">
              <a:defRPr sz="1600">
                <a:solidFill>
                  <a:schemeClr val="tx1"/>
                </a:solidFill>
                <a:latin typeface="Verdana" panose="020B0604030504040204" pitchFamily="34" charset="0"/>
              </a:defRPr>
            </a:lvl2pPr>
            <a:lvl3pPr marL="1143000" indent="-228600">
              <a:defRPr sz="1600">
                <a:solidFill>
                  <a:schemeClr val="tx1"/>
                </a:solidFill>
                <a:latin typeface="Verdana" panose="020B0604030504040204" pitchFamily="34" charset="0"/>
              </a:defRPr>
            </a:lvl3pPr>
            <a:lvl4pPr marL="1600200" indent="-228600">
              <a:defRPr sz="1600">
                <a:solidFill>
                  <a:schemeClr val="tx1"/>
                </a:solidFill>
                <a:latin typeface="Verdana" panose="020B0604030504040204" pitchFamily="34" charset="0"/>
              </a:defRPr>
            </a:lvl4pPr>
            <a:lvl5pPr marL="2057400" indent="-228600">
              <a:defRPr sz="1600">
                <a:solidFill>
                  <a:schemeClr val="tx1"/>
                </a:solidFill>
                <a:latin typeface="Verdana" panose="020B0604030504040204" pitchFamily="34" charset="0"/>
              </a:defRPr>
            </a:lvl5pPr>
            <a:lvl6pPr marL="2514600" indent="-228600" eaLnBrk="0" fontAlgn="base" hangingPunct="0">
              <a:spcBef>
                <a:spcPct val="0"/>
              </a:spcBef>
              <a:spcAft>
                <a:spcPct val="0"/>
              </a:spcAft>
              <a:defRPr sz="1600">
                <a:solidFill>
                  <a:schemeClr val="tx1"/>
                </a:solidFill>
                <a:latin typeface="Verdana" panose="020B0604030504040204" pitchFamily="34" charset="0"/>
              </a:defRPr>
            </a:lvl6pPr>
            <a:lvl7pPr marL="2971800" indent="-228600" eaLnBrk="0" fontAlgn="base" hangingPunct="0">
              <a:spcBef>
                <a:spcPct val="0"/>
              </a:spcBef>
              <a:spcAft>
                <a:spcPct val="0"/>
              </a:spcAft>
              <a:defRPr sz="1600">
                <a:solidFill>
                  <a:schemeClr val="tx1"/>
                </a:solidFill>
                <a:latin typeface="Verdana" panose="020B0604030504040204" pitchFamily="34" charset="0"/>
              </a:defRPr>
            </a:lvl7pPr>
            <a:lvl8pPr marL="3429000" indent="-228600" eaLnBrk="0" fontAlgn="base" hangingPunct="0">
              <a:spcBef>
                <a:spcPct val="0"/>
              </a:spcBef>
              <a:spcAft>
                <a:spcPct val="0"/>
              </a:spcAft>
              <a:defRPr sz="1600">
                <a:solidFill>
                  <a:schemeClr val="tx1"/>
                </a:solidFill>
                <a:latin typeface="Verdana" panose="020B0604030504040204" pitchFamily="34" charset="0"/>
              </a:defRPr>
            </a:lvl8pPr>
            <a:lvl9pPr marL="3886200" indent="-228600" eaLnBrk="0" fontAlgn="base" hangingPunct="0">
              <a:spcBef>
                <a:spcPct val="0"/>
              </a:spcBef>
              <a:spcAft>
                <a:spcPct val="0"/>
              </a:spcAft>
              <a:defRPr sz="1600">
                <a:solidFill>
                  <a:schemeClr val="tx1"/>
                </a:solidFill>
                <a:latin typeface="Verdana" panose="020B0604030504040204" pitchFamily="34" charset="0"/>
              </a:defRPr>
            </a:lvl9pPr>
          </a:lstStyle>
          <a:p>
            <a:pPr algn="r" eaLnBrk="1" hangingPunct="1">
              <a:lnSpc>
                <a:spcPts val="1600"/>
              </a:lnSpc>
              <a:defRPr/>
            </a:pPr>
            <a:r>
              <a:rPr lang="en-US" altLang="en-US" sz="1000">
                <a:solidFill>
                  <a:srgbClr val="757575"/>
                </a:solidFill>
              </a:rPr>
              <a:t>9 april 2014</a:t>
            </a:r>
          </a:p>
        </p:txBody>
      </p:sp>
      <p:pic>
        <p:nvPicPr>
          <p:cNvPr id="5" name="Afbeelding 6">
            <a:extLst>
              <a:ext uri="{FF2B5EF4-FFF2-40B4-BE49-F238E27FC236}">
                <a16:creationId xmlns:a16="http://schemas.microsoft.com/office/drawing/2014/main" id="{E33A25FD-F2A5-125E-ABF1-E4D4B9FA8C9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38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E126A280-F245-7EDC-C6EF-BD1C0F5103C1}"/>
              </a:ext>
            </a:extLst>
          </p:cNvPr>
          <p:cNvSpPr>
            <a:spLocks noGrp="1"/>
          </p:cNvSpPr>
          <p:nvPr>
            <p:ph type="sldNum" sz="quarter" idx="10"/>
          </p:nvPr>
        </p:nvSpPr>
        <p:spPr>
          <a:xfrm>
            <a:off x="8459788" y="6426200"/>
            <a:ext cx="720725" cy="179388"/>
          </a:xfrm>
          <a:prstGeom prst="rect">
            <a:avLst/>
          </a:prstGeom>
        </p:spPr>
        <p:txBody>
          <a:bodyPr vert="horz" wrap="square" lIns="0" tIns="0" rIns="0" bIns="0" numCol="1" anchor="t" anchorCtr="0" compatLnSpc="1">
            <a:prstTxWarp prst="textNoShape">
              <a:avLst/>
            </a:prstTxWarp>
          </a:bodyPr>
          <a:lstStyle>
            <a:lvl1pPr eaLnBrk="1" hangingPunct="1">
              <a:lnSpc>
                <a:spcPts val="1600"/>
              </a:lnSpc>
              <a:defRPr sz="1000">
                <a:solidFill>
                  <a:schemeClr val="accent1"/>
                </a:solidFill>
              </a:defRPr>
            </a:lvl1pPr>
          </a:lstStyle>
          <a:p>
            <a:pPr>
              <a:defRPr/>
            </a:pPr>
            <a:r>
              <a:rPr lang="nl-NL" altLang="en-US"/>
              <a:t>| </a:t>
            </a:r>
            <a:fld id="{604B08E5-3E1C-4A87-B2B1-55E7D47E66CD}" type="slidenum">
              <a:rPr lang="nl-NL" altLang="en-US" smtClean="0"/>
              <a:pPr>
                <a:defRPr/>
              </a:pPr>
              <a:t>‹#›</a:t>
            </a:fld>
            <a:endParaRPr lang="nl-NL" altLang="en-US"/>
          </a:p>
        </p:txBody>
      </p:sp>
    </p:spTree>
    <p:extLst>
      <p:ext uri="{BB962C8B-B14F-4D97-AF65-F5344CB8AC3E}">
        <p14:creationId xmlns:p14="http://schemas.microsoft.com/office/powerpoint/2010/main" val="8921797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CF64D99-B8DA-8D33-EC5B-351333C81F28}"/>
              </a:ext>
            </a:extLst>
          </p:cNvPr>
          <p:cNvSpPr>
            <a:spLocks noGrp="1" noChangeArrowheads="1"/>
          </p:cNvSpPr>
          <p:nvPr>
            <p:ph type="title"/>
          </p:nvPr>
        </p:nvSpPr>
        <p:spPr bwMode="auto">
          <a:xfrm>
            <a:off x="1098550" y="917575"/>
            <a:ext cx="5111750" cy="35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4011783A-26E6-1252-0966-B594B805217F}"/>
              </a:ext>
            </a:extLst>
          </p:cNvPr>
          <p:cNvSpPr>
            <a:spLocks noGrp="1" noChangeArrowheads="1"/>
          </p:cNvSpPr>
          <p:nvPr>
            <p:ph type="body" idx="1"/>
          </p:nvPr>
        </p:nvSpPr>
        <p:spPr bwMode="auto">
          <a:xfrm>
            <a:off x="1098550" y="2124075"/>
            <a:ext cx="6946900" cy="3876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Fith leve</a:t>
            </a:r>
          </a:p>
        </p:txBody>
      </p:sp>
      <p:sp>
        <p:nvSpPr>
          <p:cNvPr id="1028" name="Text Box 9">
            <a:extLst>
              <a:ext uri="{FF2B5EF4-FFF2-40B4-BE49-F238E27FC236}">
                <a16:creationId xmlns:a16="http://schemas.microsoft.com/office/drawing/2014/main" id="{FB0F8C77-D579-4DF7-4552-0AD8F6FB59F3}"/>
              </a:ext>
            </a:extLst>
          </p:cNvPr>
          <p:cNvSpPr txBox="1">
            <a:spLocks noChangeArrowheads="1"/>
          </p:cNvSpPr>
          <p:nvPr/>
        </p:nvSpPr>
        <p:spPr bwMode="auto">
          <a:xfrm>
            <a:off x="1227138" y="365125"/>
            <a:ext cx="6405562" cy="287338"/>
          </a:xfrm>
          <a:prstGeom prst="rect">
            <a:avLst/>
          </a:prstGeom>
          <a:noFill/>
          <a:ln>
            <a:noFill/>
          </a:ln>
          <a:effectLst/>
        </p:spPr>
        <p:txBody>
          <a:bodyPr/>
          <a:lstStyle>
            <a:lvl1pPr>
              <a:defRPr sz="1600">
                <a:solidFill>
                  <a:schemeClr val="tx1"/>
                </a:solidFill>
                <a:latin typeface="Verdana" panose="020B0604030504040204" pitchFamily="34" charset="0"/>
              </a:defRPr>
            </a:lvl1pPr>
            <a:lvl2pPr marL="742950" indent="-285750">
              <a:defRPr sz="1600">
                <a:solidFill>
                  <a:schemeClr val="tx1"/>
                </a:solidFill>
                <a:latin typeface="Verdana" panose="020B0604030504040204" pitchFamily="34" charset="0"/>
              </a:defRPr>
            </a:lvl2pPr>
            <a:lvl3pPr marL="1143000" indent="-228600">
              <a:defRPr sz="1600">
                <a:solidFill>
                  <a:schemeClr val="tx1"/>
                </a:solidFill>
                <a:latin typeface="Verdana" panose="020B0604030504040204" pitchFamily="34" charset="0"/>
              </a:defRPr>
            </a:lvl3pPr>
            <a:lvl4pPr marL="1600200" indent="-228600">
              <a:defRPr sz="1600">
                <a:solidFill>
                  <a:schemeClr val="tx1"/>
                </a:solidFill>
                <a:latin typeface="Verdana" panose="020B0604030504040204" pitchFamily="34" charset="0"/>
              </a:defRPr>
            </a:lvl4pPr>
            <a:lvl5pPr marL="2057400" indent="-228600">
              <a:defRPr sz="1600">
                <a:solidFill>
                  <a:schemeClr val="tx1"/>
                </a:solidFill>
                <a:latin typeface="Verdana" panose="020B0604030504040204" pitchFamily="34" charset="0"/>
              </a:defRPr>
            </a:lvl5pPr>
            <a:lvl6pPr marL="2514600" indent="-228600" eaLnBrk="0" fontAlgn="base" hangingPunct="0">
              <a:spcBef>
                <a:spcPct val="0"/>
              </a:spcBef>
              <a:spcAft>
                <a:spcPct val="0"/>
              </a:spcAft>
              <a:defRPr sz="1600">
                <a:solidFill>
                  <a:schemeClr val="tx1"/>
                </a:solidFill>
                <a:latin typeface="Verdana" panose="020B0604030504040204" pitchFamily="34" charset="0"/>
              </a:defRPr>
            </a:lvl6pPr>
            <a:lvl7pPr marL="2971800" indent="-228600" eaLnBrk="0" fontAlgn="base" hangingPunct="0">
              <a:spcBef>
                <a:spcPct val="0"/>
              </a:spcBef>
              <a:spcAft>
                <a:spcPct val="0"/>
              </a:spcAft>
              <a:defRPr sz="1600">
                <a:solidFill>
                  <a:schemeClr val="tx1"/>
                </a:solidFill>
                <a:latin typeface="Verdana" panose="020B0604030504040204" pitchFamily="34" charset="0"/>
              </a:defRPr>
            </a:lvl7pPr>
            <a:lvl8pPr marL="3429000" indent="-228600" eaLnBrk="0" fontAlgn="base" hangingPunct="0">
              <a:spcBef>
                <a:spcPct val="0"/>
              </a:spcBef>
              <a:spcAft>
                <a:spcPct val="0"/>
              </a:spcAft>
              <a:defRPr sz="1600">
                <a:solidFill>
                  <a:schemeClr val="tx1"/>
                </a:solidFill>
                <a:latin typeface="Verdana" panose="020B0604030504040204" pitchFamily="34" charset="0"/>
              </a:defRPr>
            </a:lvl8pPr>
            <a:lvl9pPr marL="3886200" indent="-228600" eaLnBrk="0" fontAlgn="base" hangingPunct="0">
              <a:spcBef>
                <a:spcPct val="0"/>
              </a:spcBef>
              <a:spcAft>
                <a:spcPct val="0"/>
              </a:spcAft>
              <a:defRPr sz="1600">
                <a:solidFill>
                  <a:schemeClr val="tx1"/>
                </a:solidFill>
                <a:latin typeface="Verdana" panose="020B0604030504040204" pitchFamily="34" charset="0"/>
              </a:defRPr>
            </a:lvl9pPr>
          </a:lstStyle>
          <a:p>
            <a:pPr eaLnBrk="1" hangingPunct="1">
              <a:spcBef>
                <a:spcPct val="50000"/>
              </a:spcBef>
              <a:defRPr/>
            </a:pPr>
            <a:endParaRPr lang="nl-NL" altLang="en-US" sz="800" b="1">
              <a:solidFill>
                <a:srgbClr val="C0C0C0"/>
              </a:solidFill>
            </a:endParaRPr>
          </a:p>
        </p:txBody>
      </p:sp>
      <p:sp>
        <p:nvSpPr>
          <p:cNvPr id="1029" name="Text Box 14">
            <a:extLst>
              <a:ext uri="{FF2B5EF4-FFF2-40B4-BE49-F238E27FC236}">
                <a16:creationId xmlns:a16="http://schemas.microsoft.com/office/drawing/2014/main" id="{5D69E478-8AEF-A86C-1E4A-16AC376732DD}"/>
              </a:ext>
            </a:extLst>
          </p:cNvPr>
          <p:cNvSpPr txBox="1">
            <a:spLocks noChangeArrowheads="1"/>
          </p:cNvSpPr>
          <p:nvPr/>
        </p:nvSpPr>
        <p:spPr bwMode="auto">
          <a:xfrm>
            <a:off x="1287463" y="6467475"/>
            <a:ext cx="4857750" cy="252413"/>
          </a:xfrm>
          <a:prstGeom prst="rect">
            <a:avLst/>
          </a:prstGeom>
          <a:noFill/>
          <a:ln>
            <a:noFill/>
          </a:ln>
          <a:effectLst/>
        </p:spPr>
        <p:txBody>
          <a:bodyPr/>
          <a:lstStyle>
            <a:lvl1pPr>
              <a:defRPr sz="1600">
                <a:solidFill>
                  <a:schemeClr val="tx1"/>
                </a:solidFill>
                <a:latin typeface="Verdana" panose="020B0604030504040204" pitchFamily="34" charset="0"/>
              </a:defRPr>
            </a:lvl1pPr>
            <a:lvl2pPr marL="742950" indent="-285750">
              <a:defRPr sz="1600">
                <a:solidFill>
                  <a:schemeClr val="tx1"/>
                </a:solidFill>
                <a:latin typeface="Verdana" panose="020B0604030504040204" pitchFamily="34" charset="0"/>
              </a:defRPr>
            </a:lvl2pPr>
            <a:lvl3pPr marL="1143000" indent="-228600">
              <a:defRPr sz="1600">
                <a:solidFill>
                  <a:schemeClr val="tx1"/>
                </a:solidFill>
                <a:latin typeface="Verdana" panose="020B0604030504040204" pitchFamily="34" charset="0"/>
              </a:defRPr>
            </a:lvl3pPr>
            <a:lvl4pPr marL="1600200" indent="-228600">
              <a:defRPr sz="1600">
                <a:solidFill>
                  <a:schemeClr val="tx1"/>
                </a:solidFill>
                <a:latin typeface="Verdana" panose="020B0604030504040204" pitchFamily="34" charset="0"/>
              </a:defRPr>
            </a:lvl4pPr>
            <a:lvl5pPr marL="2057400" indent="-228600">
              <a:defRPr sz="1600">
                <a:solidFill>
                  <a:schemeClr val="tx1"/>
                </a:solidFill>
                <a:latin typeface="Verdana" panose="020B0604030504040204" pitchFamily="34" charset="0"/>
              </a:defRPr>
            </a:lvl5pPr>
            <a:lvl6pPr marL="2514600" indent="-228600" eaLnBrk="0" fontAlgn="base" hangingPunct="0">
              <a:spcBef>
                <a:spcPct val="0"/>
              </a:spcBef>
              <a:spcAft>
                <a:spcPct val="0"/>
              </a:spcAft>
              <a:defRPr sz="1600">
                <a:solidFill>
                  <a:schemeClr val="tx1"/>
                </a:solidFill>
                <a:latin typeface="Verdana" panose="020B0604030504040204" pitchFamily="34" charset="0"/>
              </a:defRPr>
            </a:lvl6pPr>
            <a:lvl7pPr marL="2971800" indent="-228600" eaLnBrk="0" fontAlgn="base" hangingPunct="0">
              <a:spcBef>
                <a:spcPct val="0"/>
              </a:spcBef>
              <a:spcAft>
                <a:spcPct val="0"/>
              </a:spcAft>
              <a:defRPr sz="1600">
                <a:solidFill>
                  <a:schemeClr val="tx1"/>
                </a:solidFill>
                <a:latin typeface="Verdana" panose="020B0604030504040204" pitchFamily="34" charset="0"/>
              </a:defRPr>
            </a:lvl7pPr>
            <a:lvl8pPr marL="3429000" indent="-228600" eaLnBrk="0" fontAlgn="base" hangingPunct="0">
              <a:spcBef>
                <a:spcPct val="0"/>
              </a:spcBef>
              <a:spcAft>
                <a:spcPct val="0"/>
              </a:spcAft>
              <a:defRPr sz="1600">
                <a:solidFill>
                  <a:schemeClr val="tx1"/>
                </a:solidFill>
                <a:latin typeface="Verdana" panose="020B0604030504040204" pitchFamily="34" charset="0"/>
              </a:defRPr>
            </a:lvl8pPr>
            <a:lvl9pPr marL="3886200" indent="-228600" eaLnBrk="0" fontAlgn="base" hangingPunct="0">
              <a:spcBef>
                <a:spcPct val="0"/>
              </a:spcBef>
              <a:spcAft>
                <a:spcPct val="0"/>
              </a:spcAft>
              <a:defRPr sz="1600">
                <a:solidFill>
                  <a:schemeClr val="tx1"/>
                </a:solidFill>
                <a:latin typeface="Verdana" panose="020B0604030504040204" pitchFamily="34" charset="0"/>
              </a:defRPr>
            </a:lvl9pPr>
          </a:lstStyle>
          <a:p>
            <a:pPr eaLnBrk="1" hangingPunct="1">
              <a:spcBef>
                <a:spcPct val="50000"/>
              </a:spcBef>
              <a:defRPr/>
            </a:pPr>
            <a:endParaRPr lang="nl-NL" altLang="en-US" sz="800" b="1">
              <a:solidFill>
                <a:srgbClr val="C0C0C0"/>
              </a:solidFill>
            </a:endParaRPr>
          </a:p>
        </p:txBody>
      </p:sp>
    </p:spTree>
  </p:cSld>
  <p:clrMap bg1="lt1" tx1="dk1" bg2="lt2" tx2="dk2" accent1="accent1" accent2="accent2" accent3="accent3" accent4="accent4" accent5="accent5" accent6="accent6" hlink="hlink" folHlink="folHlink"/>
  <p:sldLayoutIdLst>
    <p:sldLayoutId id="2147484431" r:id="rId1"/>
    <p:sldLayoutId id="2147484432" r:id="rId2"/>
    <p:sldLayoutId id="2147484433" r:id="rId3"/>
    <p:sldLayoutId id="2147484434" r:id="rId4"/>
    <p:sldLayoutId id="2147484435" r:id="rId5"/>
    <p:sldLayoutId id="2147484436" r:id="rId6"/>
    <p:sldLayoutId id="2147484437" r:id="rId7"/>
    <p:sldLayoutId id="2147484438" r:id="rId8"/>
    <p:sldLayoutId id="2147484439" r:id="rId9"/>
    <p:sldLayoutId id="2147484440" r:id="rId10"/>
    <p:sldLayoutId id="2147484441" r:id="rId11"/>
    <p:sldLayoutId id="2147484442" r:id="rId12"/>
    <p:sldLayoutId id="2147484443" r:id="rId13"/>
    <p:sldLayoutId id="2147484444" r:id="rId14"/>
    <p:sldLayoutId id="2147484445" r:id="rId15"/>
  </p:sldLayoutIdLst>
  <p:hf sldNum="0" hdr="0" ftr="0" dt="0"/>
  <p:txStyles>
    <p:titleStyle>
      <a:lvl1pPr algn="l" rtl="0" eaLnBrk="0" fontAlgn="base" hangingPunct="0">
        <a:lnSpc>
          <a:spcPts val="2600"/>
        </a:lnSpc>
        <a:spcBef>
          <a:spcPct val="0"/>
        </a:spcBef>
        <a:spcAft>
          <a:spcPct val="0"/>
        </a:spcAft>
        <a:defRPr sz="2600" b="1">
          <a:solidFill>
            <a:schemeClr val="accent1"/>
          </a:solidFill>
          <a:latin typeface="Verdana" pitchFamily="34" charset="0"/>
          <a:ea typeface="+mj-ea"/>
          <a:cs typeface="+mj-cs"/>
        </a:defRPr>
      </a:lvl1pPr>
      <a:lvl2pPr algn="l" rtl="0" eaLnBrk="0" fontAlgn="base" hangingPunct="0">
        <a:lnSpc>
          <a:spcPts val="2600"/>
        </a:lnSpc>
        <a:spcBef>
          <a:spcPct val="0"/>
        </a:spcBef>
        <a:spcAft>
          <a:spcPct val="0"/>
        </a:spcAft>
        <a:defRPr sz="2600" b="1">
          <a:solidFill>
            <a:schemeClr val="accent1"/>
          </a:solidFill>
          <a:latin typeface="Verdana" pitchFamily="34" charset="0"/>
        </a:defRPr>
      </a:lvl2pPr>
      <a:lvl3pPr algn="l" rtl="0" eaLnBrk="0" fontAlgn="base" hangingPunct="0">
        <a:lnSpc>
          <a:spcPts val="2600"/>
        </a:lnSpc>
        <a:spcBef>
          <a:spcPct val="0"/>
        </a:spcBef>
        <a:spcAft>
          <a:spcPct val="0"/>
        </a:spcAft>
        <a:defRPr sz="2600" b="1">
          <a:solidFill>
            <a:schemeClr val="accent1"/>
          </a:solidFill>
          <a:latin typeface="Verdana" pitchFamily="34" charset="0"/>
        </a:defRPr>
      </a:lvl3pPr>
      <a:lvl4pPr algn="l" rtl="0" eaLnBrk="0" fontAlgn="base" hangingPunct="0">
        <a:lnSpc>
          <a:spcPts val="2600"/>
        </a:lnSpc>
        <a:spcBef>
          <a:spcPct val="0"/>
        </a:spcBef>
        <a:spcAft>
          <a:spcPct val="0"/>
        </a:spcAft>
        <a:defRPr sz="2600" b="1">
          <a:solidFill>
            <a:schemeClr val="accent1"/>
          </a:solidFill>
          <a:latin typeface="Verdana" pitchFamily="34" charset="0"/>
        </a:defRPr>
      </a:lvl4pPr>
      <a:lvl5pPr algn="l" rtl="0" eaLnBrk="0" fontAlgn="base" hangingPunct="0">
        <a:lnSpc>
          <a:spcPts val="2600"/>
        </a:lnSpc>
        <a:spcBef>
          <a:spcPct val="0"/>
        </a:spcBef>
        <a:spcAft>
          <a:spcPct val="0"/>
        </a:spcAft>
        <a:defRPr sz="2600" b="1">
          <a:solidFill>
            <a:schemeClr val="accent1"/>
          </a:solidFill>
          <a:latin typeface="Verdana" pitchFamily="34" charset="0"/>
        </a:defRPr>
      </a:lvl5pPr>
      <a:lvl6pPr marL="457200" algn="l" rtl="0" fontAlgn="base">
        <a:spcBef>
          <a:spcPct val="50000"/>
        </a:spcBef>
        <a:spcAft>
          <a:spcPct val="0"/>
        </a:spcAft>
        <a:defRPr sz="2600" b="1">
          <a:solidFill>
            <a:schemeClr val="tx2"/>
          </a:solidFill>
          <a:latin typeface="Verdana" pitchFamily="34" charset="0"/>
        </a:defRPr>
      </a:lvl6pPr>
      <a:lvl7pPr marL="914400" algn="l" rtl="0" fontAlgn="base">
        <a:spcBef>
          <a:spcPct val="50000"/>
        </a:spcBef>
        <a:spcAft>
          <a:spcPct val="0"/>
        </a:spcAft>
        <a:defRPr sz="2600" b="1">
          <a:solidFill>
            <a:schemeClr val="tx2"/>
          </a:solidFill>
          <a:latin typeface="Verdana" pitchFamily="34" charset="0"/>
        </a:defRPr>
      </a:lvl7pPr>
      <a:lvl8pPr marL="1371600" algn="l" rtl="0" fontAlgn="base">
        <a:spcBef>
          <a:spcPct val="50000"/>
        </a:spcBef>
        <a:spcAft>
          <a:spcPct val="0"/>
        </a:spcAft>
        <a:defRPr sz="2600" b="1">
          <a:solidFill>
            <a:schemeClr val="tx2"/>
          </a:solidFill>
          <a:latin typeface="Verdana" pitchFamily="34" charset="0"/>
        </a:defRPr>
      </a:lvl8pPr>
      <a:lvl9pPr marL="1828800" algn="l" rtl="0" fontAlgn="base">
        <a:spcBef>
          <a:spcPct val="50000"/>
        </a:spcBef>
        <a:spcAft>
          <a:spcPct val="0"/>
        </a:spcAft>
        <a:defRPr sz="2600" b="1">
          <a:solidFill>
            <a:schemeClr val="tx2"/>
          </a:solidFill>
          <a:latin typeface="Verdana" pitchFamily="34" charset="0"/>
        </a:defRPr>
      </a:lvl9pPr>
    </p:titleStyle>
    <p:bodyStyle>
      <a:lvl1pPr marL="179388" indent="-179388" algn="l" rtl="0" eaLnBrk="0" fontAlgn="base" hangingPunct="0">
        <a:spcBef>
          <a:spcPct val="0"/>
        </a:spcBef>
        <a:spcAft>
          <a:spcPct val="0"/>
        </a:spcAft>
        <a:buClr>
          <a:schemeClr val="accent1"/>
        </a:buClr>
        <a:buFont typeface="Verdana" panose="020B0604030504040204" pitchFamily="34" charset="0"/>
        <a:buChar char="•"/>
        <a:defRPr sz="1600">
          <a:solidFill>
            <a:schemeClr val="tx1"/>
          </a:solidFill>
          <a:latin typeface="Verdana" pitchFamily="34" charset="0"/>
          <a:ea typeface="+mn-ea"/>
          <a:cs typeface="+mn-cs"/>
        </a:defRPr>
      </a:lvl1pPr>
      <a:lvl2pPr marL="358775" indent="-179388" algn="l" rtl="0" eaLnBrk="0" fontAlgn="base" hangingPunct="0">
        <a:spcBef>
          <a:spcPct val="0"/>
        </a:spcBef>
        <a:spcAft>
          <a:spcPct val="0"/>
        </a:spcAft>
        <a:buClr>
          <a:schemeClr val="accent1"/>
        </a:buClr>
        <a:buChar char="–"/>
        <a:defRPr sz="1600">
          <a:solidFill>
            <a:schemeClr val="tx1"/>
          </a:solidFill>
          <a:latin typeface="Verdana" pitchFamily="34" charset="0"/>
        </a:defRPr>
      </a:lvl2pPr>
      <a:lvl3pPr marL="539750" indent="-179388" algn="l" rtl="0" eaLnBrk="0" fontAlgn="base" hangingPunct="0">
        <a:spcBef>
          <a:spcPct val="0"/>
        </a:spcBef>
        <a:spcAft>
          <a:spcPct val="0"/>
        </a:spcAft>
        <a:buClr>
          <a:schemeClr val="accent1"/>
        </a:buClr>
        <a:buChar char="–"/>
        <a:defRPr sz="1600">
          <a:solidFill>
            <a:schemeClr val="tx1"/>
          </a:solidFill>
          <a:latin typeface="Verdana" pitchFamily="34" charset="0"/>
        </a:defRPr>
      </a:lvl3pPr>
      <a:lvl4pPr marL="719138" indent="-179388" algn="l" rtl="0" eaLnBrk="0" fontAlgn="base" hangingPunct="0">
        <a:spcBef>
          <a:spcPct val="0"/>
        </a:spcBef>
        <a:spcAft>
          <a:spcPct val="0"/>
        </a:spcAft>
        <a:buClr>
          <a:schemeClr val="accent1"/>
        </a:buClr>
        <a:buChar char="–"/>
        <a:defRPr sz="1600">
          <a:solidFill>
            <a:schemeClr val="tx1"/>
          </a:solidFill>
          <a:latin typeface="Verdana" pitchFamily="34" charset="0"/>
        </a:defRPr>
      </a:lvl4pPr>
      <a:lvl5pPr marL="898525" indent="-179388" algn="l" rtl="0" eaLnBrk="0" fontAlgn="base" hangingPunct="0">
        <a:spcBef>
          <a:spcPct val="0"/>
        </a:spcBef>
        <a:spcAft>
          <a:spcPct val="0"/>
        </a:spcAft>
        <a:buClr>
          <a:schemeClr val="accent1"/>
        </a:buClr>
        <a:buFont typeface="Arial" panose="020B0604020202020204" pitchFamily="34" charset="0"/>
        <a:buChar char="–"/>
        <a:defRPr sz="1600">
          <a:solidFill>
            <a:schemeClr val="tx1"/>
          </a:solidFill>
          <a:latin typeface="Verdana" pitchFamily="34"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www.regioplan.nl/project/aard-en-omvang-ouderenmishandeling/"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1C7B8EE-DFA4-C1EC-2326-7F1A1559484E}"/>
              </a:ext>
            </a:extLst>
          </p:cNvPr>
          <p:cNvSpPr>
            <a:spLocks noGrp="1"/>
          </p:cNvSpPr>
          <p:nvPr>
            <p:ph type="ctrTitle"/>
          </p:nvPr>
        </p:nvSpPr>
        <p:spPr>
          <a:xfrm>
            <a:off x="1098550" y="2570163"/>
            <a:ext cx="6946900" cy="355600"/>
          </a:xfrm>
        </p:spPr>
        <p:txBody>
          <a:bodyPr/>
          <a:lstStyle/>
          <a:p>
            <a:pPr eaLnBrk="1" hangingPunct="1">
              <a:lnSpc>
                <a:spcPts val="3000"/>
              </a:lnSpc>
              <a:defRPr/>
            </a:pPr>
            <a:r>
              <a:rPr lang="nl-NL" dirty="0"/>
              <a:t>Ouderenmishandeling</a:t>
            </a:r>
          </a:p>
        </p:txBody>
      </p:sp>
      <p:sp>
        <p:nvSpPr>
          <p:cNvPr id="8" name="Subtitle 7">
            <a:extLst>
              <a:ext uri="{FF2B5EF4-FFF2-40B4-BE49-F238E27FC236}">
                <a16:creationId xmlns:a16="http://schemas.microsoft.com/office/drawing/2014/main" id="{DD5D74D7-89CF-D9FE-0C65-7CA081A238F2}"/>
              </a:ext>
            </a:extLst>
          </p:cNvPr>
          <p:cNvSpPr>
            <a:spLocks noGrp="1"/>
          </p:cNvSpPr>
          <p:nvPr>
            <p:ph type="subTitle" idx="1"/>
          </p:nvPr>
        </p:nvSpPr>
        <p:spPr>
          <a:xfrm>
            <a:off x="1111250" y="3489325"/>
            <a:ext cx="6946900" cy="269875"/>
          </a:xfrm>
        </p:spPr>
        <p:txBody>
          <a:bodyPr/>
          <a:lstStyle/>
          <a:p>
            <a:pPr eaLnBrk="1" hangingPunct="1">
              <a:spcBef>
                <a:spcPts val="0"/>
              </a:spcBef>
              <a:defRPr/>
            </a:pPr>
            <a:r>
              <a:rPr lang="nl-NL" b="0" dirty="0">
                <a:latin typeface="+mn-lt"/>
              </a:rPr>
              <a:t>Janine Janssen</a:t>
            </a:r>
          </a:p>
          <a:p>
            <a:pPr eaLnBrk="1" hangingPunct="1">
              <a:spcBef>
                <a:spcPts val="0"/>
              </a:spcBef>
              <a:defRPr/>
            </a:pPr>
            <a:r>
              <a:rPr lang="nl-NL" b="0" dirty="0">
                <a:latin typeface="+mn-lt"/>
              </a:rPr>
              <a:t>Lector Veiligheid in Afhankelijkheidsrelaties</a:t>
            </a:r>
          </a:p>
        </p:txBody>
      </p:sp>
      <p:sp>
        <p:nvSpPr>
          <p:cNvPr id="2" name="Tekstvak 1">
            <a:extLst>
              <a:ext uri="{FF2B5EF4-FFF2-40B4-BE49-F238E27FC236}">
                <a16:creationId xmlns:a16="http://schemas.microsoft.com/office/drawing/2014/main" id="{57F3DB58-4377-06FF-F684-308F7AB8064D}"/>
              </a:ext>
            </a:extLst>
          </p:cNvPr>
          <p:cNvSpPr txBox="1"/>
          <p:nvPr/>
        </p:nvSpPr>
        <p:spPr>
          <a:xfrm>
            <a:off x="971550" y="5949950"/>
            <a:ext cx="2684463" cy="584200"/>
          </a:xfrm>
          <a:prstGeom prst="rect">
            <a:avLst/>
          </a:prstGeom>
          <a:noFill/>
        </p:spPr>
        <p:txBody>
          <a:bodyPr wrap="none">
            <a:spAutoFit/>
          </a:bodyPr>
          <a:lstStyle/>
          <a:p>
            <a:pPr>
              <a:defRPr/>
            </a:pPr>
            <a:r>
              <a:rPr lang="nl-NL" dirty="0">
                <a:solidFill>
                  <a:schemeClr val="bg1">
                    <a:lumMod val="65000"/>
                  </a:schemeClr>
                </a:solidFill>
              </a:rPr>
              <a:t>Avans Expertisecentrum</a:t>
            </a:r>
          </a:p>
          <a:p>
            <a:pPr>
              <a:defRPr/>
            </a:pPr>
            <a:r>
              <a:rPr lang="nl-NL" dirty="0"/>
              <a:t>Veiligheid</a:t>
            </a:r>
          </a:p>
        </p:txBody>
      </p:sp>
      <p:sp>
        <p:nvSpPr>
          <p:cNvPr id="5" name="Subtitle 7">
            <a:extLst>
              <a:ext uri="{FF2B5EF4-FFF2-40B4-BE49-F238E27FC236}">
                <a16:creationId xmlns:a16="http://schemas.microsoft.com/office/drawing/2014/main" id="{30FB7302-ACA5-EA2E-867A-25ADDC5747C3}"/>
              </a:ext>
            </a:extLst>
          </p:cNvPr>
          <p:cNvSpPr txBox="1">
            <a:spLocks/>
          </p:cNvSpPr>
          <p:nvPr/>
        </p:nvSpPr>
        <p:spPr bwMode="auto">
          <a:xfrm>
            <a:off x="1098550" y="5157788"/>
            <a:ext cx="6946900" cy="228600"/>
          </a:xfrm>
          <a:prstGeom prst="rect">
            <a:avLst/>
          </a:prstGeom>
          <a:noFill/>
          <a:ln>
            <a:noFill/>
          </a:ln>
          <a:effectLst/>
        </p:spPr>
        <p:txBody>
          <a:bodyPr lIns="0" tIns="0" rIns="0" bIns="0"/>
          <a:lstStyle>
            <a:lvl1pPr marL="0" indent="0" algn="l" rtl="0" eaLnBrk="0" fontAlgn="base" hangingPunct="0">
              <a:spcBef>
                <a:spcPct val="0"/>
              </a:spcBef>
              <a:spcAft>
                <a:spcPct val="0"/>
              </a:spcAft>
              <a:buClr>
                <a:schemeClr val="accent1"/>
              </a:buClr>
              <a:buFont typeface="Verdana" panose="020B0604030504040204" pitchFamily="34" charset="0"/>
              <a:buNone/>
              <a:defRPr sz="1600" b="1" i="0" baseline="0">
                <a:solidFill>
                  <a:schemeClr val="tx1"/>
                </a:solidFill>
                <a:latin typeface="Vardana"/>
                <a:ea typeface="+mn-ea"/>
                <a:cs typeface="+mn-cs"/>
              </a:defRPr>
            </a:lvl1pPr>
            <a:lvl2pPr marL="358775" indent="-179388" algn="l" rtl="0" eaLnBrk="0" fontAlgn="base" hangingPunct="0">
              <a:spcBef>
                <a:spcPct val="0"/>
              </a:spcBef>
              <a:spcAft>
                <a:spcPct val="0"/>
              </a:spcAft>
              <a:buClr>
                <a:schemeClr val="accent1"/>
              </a:buClr>
              <a:buChar char="–"/>
              <a:defRPr sz="1600">
                <a:solidFill>
                  <a:schemeClr val="tx1"/>
                </a:solidFill>
                <a:latin typeface="Verdana" pitchFamily="34" charset="0"/>
              </a:defRPr>
            </a:lvl2pPr>
            <a:lvl3pPr marL="539750" indent="-179388" algn="l" rtl="0" eaLnBrk="0" fontAlgn="base" hangingPunct="0">
              <a:spcBef>
                <a:spcPct val="0"/>
              </a:spcBef>
              <a:spcAft>
                <a:spcPct val="0"/>
              </a:spcAft>
              <a:buClr>
                <a:schemeClr val="accent1"/>
              </a:buClr>
              <a:buChar char="–"/>
              <a:defRPr sz="1600">
                <a:solidFill>
                  <a:schemeClr val="tx1"/>
                </a:solidFill>
                <a:latin typeface="Verdana" pitchFamily="34" charset="0"/>
              </a:defRPr>
            </a:lvl3pPr>
            <a:lvl4pPr marL="719138" indent="-179388" algn="l" rtl="0" eaLnBrk="0" fontAlgn="base" hangingPunct="0">
              <a:spcBef>
                <a:spcPct val="0"/>
              </a:spcBef>
              <a:spcAft>
                <a:spcPct val="0"/>
              </a:spcAft>
              <a:buClr>
                <a:schemeClr val="accent1"/>
              </a:buClr>
              <a:buChar char="–"/>
              <a:defRPr sz="1600">
                <a:solidFill>
                  <a:schemeClr val="tx1"/>
                </a:solidFill>
                <a:latin typeface="Verdana" pitchFamily="34" charset="0"/>
              </a:defRPr>
            </a:lvl4pPr>
            <a:lvl5pPr marL="898525" indent="-179388" algn="l" rtl="0" eaLnBrk="0" fontAlgn="base" hangingPunct="0">
              <a:spcBef>
                <a:spcPct val="0"/>
              </a:spcBef>
              <a:spcAft>
                <a:spcPct val="0"/>
              </a:spcAft>
              <a:buClr>
                <a:schemeClr val="accent1"/>
              </a:buClr>
              <a:buFont typeface="Arial" panose="020B0604020202020204" pitchFamily="34" charset="0"/>
              <a:buChar char="–"/>
              <a:defRPr sz="1600">
                <a:solidFill>
                  <a:schemeClr val="tx1"/>
                </a:solidFill>
                <a:latin typeface="Verdana" pitchFamily="34"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eaLnBrk="1" hangingPunct="1">
              <a:spcBef>
                <a:spcPts val="0"/>
              </a:spcBef>
              <a:defRPr/>
            </a:pPr>
            <a:endParaRPr lang="nl-NL" b="0" kern="0" dirty="0">
              <a:latin typeface="+mn-l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7">
            <a:extLst>
              <a:ext uri="{FF2B5EF4-FFF2-40B4-BE49-F238E27FC236}">
                <a16:creationId xmlns:a16="http://schemas.microsoft.com/office/drawing/2014/main" id="{0473CF68-3236-6968-42D1-DB3DCFB48E31}"/>
              </a:ext>
            </a:extLst>
          </p:cNvPr>
          <p:cNvSpPr txBox="1">
            <a:spLocks/>
          </p:cNvSpPr>
          <p:nvPr/>
        </p:nvSpPr>
        <p:spPr bwMode="auto">
          <a:xfrm>
            <a:off x="1084263" y="769938"/>
            <a:ext cx="6440487" cy="355600"/>
          </a:xfrm>
          <a:prstGeom prst="rect">
            <a:avLst/>
          </a:prstGeom>
          <a:noFill/>
          <a:ln>
            <a:noFill/>
          </a:ln>
          <a:effectLst/>
        </p:spPr>
        <p:txBody>
          <a:bodyPr lIns="0" tIns="0" rIns="0" bIns="0"/>
          <a:lstStyle>
            <a:lvl1pPr algn="l" rtl="0" fontAlgn="base">
              <a:lnSpc>
                <a:spcPts val="2600"/>
              </a:lnSpc>
              <a:spcBef>
                <a:spcPts val="0"/>
              </a:spcBef>
              <a:spcAft>
                <a:spcPct val="0"/>
              </a:spcAft>
              <a:defRPr sz="2600" b="1" cap="all" baseline="0">
                <a:solidFill>
                  <a:schemeClr val="accent1"/>
                </a:solidFill>
                <a:latin typeface="Verdana" pitchFamily="34" charset="0"/>
                <a:ea typeface="+mj-ea"/>
                <a:cs typeface="+mj-cs"/>
              </a:defRPr>
            </a:lvl1pPr>
            <a:lvl2pPr algn="l" rtl="0" fontAlgn="base">
              <a:spcBef>
                <a:spcPct val="50000"/>
              </a:spcBef>
              <a:spcAft>
                <a:spcPct val="0"/>
              </a:spcAft>
              <a:defRPr sz="2600" b="1">
                <a:solidFill>
                  <a:schemeClr val="tx2"/>
                </a:solidFill>
                <a:latin typeface="Verdana" pitchFamily="34" charset="0"/>
              </a:defRPr>
            </a:lvl2pPr>
            <a:lvl3pPr algn="l" rtl="0" fontAlgn="base">
              <a:spcBef>
                <a:spcPct val="50000"/>
              </a:spcBef>
              <a:spcAft>
                <a:spcPct val="0"/>
              </a:spcAft>
              <a:defRPr sz="2600" b="1">
                <a:solidFill>
                  <a:schemeClr val="tx2"/>
                </a:solidFill>
                <a:latin typeface="Verdana" pitchFamily="34" charset="0"/>
              </a:defRPr>
            </a:lvl3pPr>
            <a:lvl4pPr algn="l" rtl="0" fontAlgn="base">
              <a:spcBef>
                <a:spcPct val="50000"/>
              </a:spcBef>
              <a:spcAft>
                <a:spcPct val="0"/>
              </a:spcAft>
              <a:defRPr sz="2600" b="1">
                <a:solidFill>
                  <a:schemeClr val="tx2"/>
                </a:solidFill>
                <a:latin typeface="Verdana" pitchFamily="34" charset="0"/>
              </a:defRPr>
            </a:lvl4pPr>
            <a:lvl5pPr algn="l" rtl="0" fontAlgn="base">
              <a:spcBef>
                <a:spcPct val="50000"/>
              </a:spcBef>
              <a:spcAft>
                <a:spcPct val="0"/>
              </a:spcAft>
              <a:defRPr sz="2600" b="1">
                <a:solidFill>
                  <a:schemeClr val="tx2"/>
                </a:solidFill>
                <a:latin typeface="Verdana" pitchFamily="34" charset="0"/>
              </a:defRPr>
            </a:lvl5pPr>
            <a:lvl6pPr marL="457200" algn="l" rtl="0" fontAlgn="base">
              <a:spcBef>
                <a:spcPct val="50000"/>
              </a:spcBef>
              <a:spcAft>
                <a:spcPct val="0"/>
              </a:spcAft>
              <a:defRPr sz="2600" b="1">
                <a:solidFill>
                  <a:schemeClr val="tx2"/>
                </a:solidFill>
                <a:latin typeface="Verdana" pitchFamily="34" charset="0"/>
              </a:defRPr>
            </a:lvl6pPr>
            <a:lvl7pPr marL="914400" algn="l" rtl="0" fontAlgn="base">
              <a:spcBef>
                <a:spcPct val="50000"/>
              </a:spcBef>
              <a:spcAft>
                <a:spcPct val="0"/>
              </a:spcAft>
              <a:defRPr sz="2600" b="1">
                <a:solidFill>
                  <a:schemeClr val="tx2"/>
                </a:solidFill>
                <a:latin typeface="Verdana" pitchFamily="34" charset="0"/>
              </a:defRPr>
            </a:lvl7pPr>
            <a:lvl8pPr marL="1371600" algn="l" rtl="0" fontAlgn="base">
              <a:spcBef>
                <a:spcPct val="50000"/>
              </a:spcBef>
              <a:spcAft>
                <a:spcPct val="0"/>
              </a:spcAft>
              <a:defRPr sz="2600" b="1">
                <a:solidFill>
                  <a:schemeClr val="tx2"/>
                </a:solidFill>
                <a:latin typeface="Verdana" pitchFamily="34" charset="0"/>
              </a:defRPr>
            </a:lvl8pPr>
            <a:lvl9pPr marL="1828800" algn="l" rtl="0" fontAlgn="base">
              <a:spcBef>
                <a:spcPct val="50000"/>
              </a:spcBef>
              <a:spcAft>
                <a:spcPct val="0"/>
              </a:spcAft>
              <a:defRPr sz="2600" b="1">
                <a:solidFill>
                  <a:schemeClr val="tx2"/>
                </a:solidFill>
                <a:latin typeface="Verdana" pitchFamily="34" charset="0"/>
              </a:defRPr>
            </a:lvl9pPr>
          </a:lstStyle>
          <a:p>
            <a:pPr eaLnBrk="1" hangingPunct="1">
              <a:defRPr/>
            </a:pPr>
            <a:endParaRPr lang="nl-NL" kern="0" dirty="0"/>
          </a:p>
          <a:p>
            <a:pPr eaLnBrk="1" hangingPunct="1">
              <a:defRPr/>
            </a:pPr>
            <a:endParaRPr lang="nl-NL" kern="0" dirty="0"/>
          </a:p>
          <a:p>
            <a:pPr eaLnBrk="1" hangingPunct="1">
              <a:defRPr/>
            </a:pPr>
            <a:r>
              <a:rPr lang="nl-NL" kern="0" dirty="0"/>
              <a:t>Uitkomsten (2): welke soort mishandeling?</a:t>
            </a:r>
          </a:p>
        </p:txBody>
      </p:sp>
      <p:sp>
        <p:nvSpPr>
          <p:cNvPr id="37891" name="Content Placeholder 8">
            <a:extLst>
              <a:ext uri="{FF2B5EF4-FFF2-40B4-BE49-F238E27FC236}">
                <a16:creationId xmlns:a16="http://schemas.microsoft.com/office/drawing/2014/main" id="{3FFFFC70-5847-D676-AE1D-4851A1C7AE50}"/>
              </a:ext>
            </a:extLst>
          </p:cNvPr>
          <p:cNvSpPr txBox="1">
            <a:spLocks/>
          </p:cNvSpPr>
          <p:nvPr/>
        </p:nvSpPr>
        <p:spPr bwMode="auto">
          <a:xfrm>
            <a:off x="1084263" y="2216150"/>
            <a:ext cx="6946900" cy="3876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285750" indent="-285750">
              <a:buClr>
                <a:schemeClr val="accent1"/>
              </a:buClr>
              <a:buFont typeface="Verdana" panose="020B0604030504040204" pitchFamily="34" charset="0"/>
              <a:buChar char="•"/>
              <a:defRPr sz="1600">
                <a:solidFill>
                  <a:schemeClr val="tx1"/>
                </a:solidFill>
                <a:latin typeface="Verdana" panose="020B0604030504040204" pitchFamily="34" charset="0"/>
              </a:defRPr>
            </a:lvl1pPr>
            <a:lvl2pPr marL="358775" indent="-179388">
              <a:buClr>
                <a:schemeClr val="accent1"/>
              </a:buClr>
              <a:buChar char="–"/>
              <a:defRPr sz="1600">
                <a:solidFill>
                  <a:schemeClr val="tx1"/>
                </a:solidFill>
                <a:latin typeface="Verdana" panose="020B0604030504040204" pitchFamily="34" charset="0"/>
              </a:defRPr>
            </a:lvl2pPr>
            <a:lvl3pPr marL="539750" indent="-179388">
              <a:buClr>
                <a:schemeClr val="accent1"/>
              </a:buClr>
              <a:buChar char="–"/>
              <a:defRPr sz="1600">
                <a:solidFill>
                  <a:schemeClr val="tx1"/>
                </a:solidFill>
                <a:latin typeface="Verdana" panose="020B0604030504040204" pitchFamily="34" charset="0"/>
              </a:defRPr>
            </a:lvl3pPr>
            <a:lvl4pPr marL="719138" indent="-179388">
              <a:buClr>
                <a:schemeClr val="accent1"/>
              </a:buClr>
              <a:buChar char="–"/>
              <a:defRPr sz="1600">
                <a:solidFill>
                  <a:schemeClr val="tx1"/>
                </a:solidFill>
                <a:latin typeface="Verdana" panose="020B0604030504040204" pitchFamily="34" charset="0"/>
              </a:defRPr>
            </a:lvl4pPr>
            <a:lvl5pPr marL="898525" indent="-179388">
              <a:buClr>
                <a:schemeClr val="accent1"/>
              </a:buClr>
              <a:buFont typeface="Arial" panose="020B0604020202020204" pitchFamily="34" charset="0"/>
              <a:buChar char="–"/>
              <a:defRPr sz="1600">
                <a:solidFill>
                  <a:schemeClr val="tx1"/>
                </a:solidFill>
                <a:latin typeface="Verdana" panose="020B0604030504040204" pitchFamily="34" charset="0"/>
              </a:defRPr>
            </a:lvl5pPr>
            <a:lvl6pPr marL="1355725" indent="-179388" eaLnBrk="0" fontAlgn="base" hangingPunct="0">
              <a:spcBef>
                <a:spcPct val="0"/>
              </a:spcBef>
              <a:spcAft>
                <a:spcPct val="0"/>
              </a:spcAft>
              <a:buClr>
                <a:schemeClr val="accent1"/>
              </a:buClr>
              <a:buFont typeface="Arial" panose="020B0604020202020204" pitchFamily="34" charset="0"/>
              <a:buChar char="–"/>
              <a:defRPr sz="1600">
                <a:solidFill>
                  <a:schemeClr val="tx1"/>
                </a:solidFill>
                <a:latin typeface="Verdana" panose="020B0604030504040204" pitchFamily="34" charset="0"/>
              </a:defRPr>
            </a:lvl6pPr>
            <a:lvl7pPr marL="1812925" indent="-179388" eaLnBrk="0" fontAlgn="base" hangingPunct="0">
              <a:spcBef>
                <a:spcPct val="0"/>
              </a:spcBef>
              <a:spcAft>
                <a:spcPct val="0"/>
              </a:spcAft>
              <a:buClr>
                <a:schemeClr val="accent1"/>
              </a:buClr>
              <a:buFont typeface="Arial" panose="020B0604020202020204" pitchFamily="34" charset="0"/>
              <a:buChar char="–"/>
              <a:defRPr sz="1600">
                <a:solidFill>
                  <a:schemeClr val="tx1"/>
                </a:solidFill>
                <a:latin typeface="Verdana" panose="020B0604030504040204" pitchFamily="34" charset="0"/>
              </a:defRPr>
            </a:lvl7pPr>
            <a:lvl8pPr marL="2270125" indent="-179388" eaLnBrk="0" fontAlgn="base" hangingPunct="0">
              <a:spcBef>
                <a:spcPct val="0"/>
              </a:spcBef>
              <a:spcAft>
                <a:spcPct val="0"/>
              </a:spcAft>
              <a:buClr>
                <a:schemeClr val="accent1"/>
              </a:buClr>
              <a:buFont typeface="Arial" panose="020B0604020202020204" pitchFamily="34" charset="0"/>
              <a:buChar char="–"/>
              <a:defRPr sz="1600">
                <a:solidFill>
                  <a:schemeClr val="tx1"/>
                </a:solidFill>
                <a:latin typeface="Verdana" panose="020B0604030504040204" pitchFamily="34" charset="0"/>
              </a:defRPr>
            </a:lvl8pPr>
            <a:lvl9pPr marL="2727325" indent="-179388" eaLnBrk="0" fontAlgn="base" hangingPunct="0">
              <a:spcBef>
                <a:spcPct val="0"/>
              </a:spcBef>
              <a:spcAft>
                <a:spcPct val="0"/>
              </a:spcAft>
              <a:buClr>
                <a:schemeClr val="accent1"/>
              </a:buClr>
              <a:buFont typeface="Arial" panose="020B0604020202020204" pitchFamily="34" charset="0"/>
              <a:buChar char="–"/>
              <a:defRPr sz="1600">
                <a:solidFill>
                  <a:schemeClr val="tx1"/>
                </a:solidFill>
                <a:latin typeface="Verdana" panose="020B0604030504040204" pitchFamily="34" charset="0"/>
              </a:defRPr>
            </a:lvl9pPr>
          </a:lstStyle>
          <a:p>
            <a:pPr>
              <a:lnSpc>
                <a:spcPts val="3200"/>
              </a:lnSpc>
              <a:buFont typeface="Arial" panose="020B0604020202020204" pitchFamily="34" charset="0"/>
              <a:buChar char="•"/>
            </a:pPr>
            <a:r>
              <a:rPr lang="nl-NL" altLang="nl-NL" sz="1800">
                <a:ea typeface="Verdana" panose="020B0604030504040204" pitchFamily="34" charset="0"/>
                <a:cs typeface="Verdana" panose="020B0604030504040204" pitchFamily="34" charset="0"/>
              </a:rPr>
              <a:t>Financiële benadeling is het meest gerapporteerd</a:t>
            </a:r>
          </a:p>
          <a:p>
            <a:pPr>
              <a:lnSpc>
                <a:spcPts val="3200"/>
              </a:lnSpc>
              <a:buFont typeface="Arial" panose="020B0604020202020204" pitchFamily="34" charset="0"/>
              <a:buChar char="•"/>
            </a:pPr>
            <a:r>
              <a:rPr lang="nl-NL" altLang="nl-NL" sz="1800">
                <a:ea typeface="Verdana" panose="020B0604030504040204" pitchFamily="34" charset="0"/>
                <a:cs typeface="Verdana" panose="020B0604030504040204" pitchFamily="34" charset="0"/>
              </a:rPr>
              <a:t>Gevolgd door psychische en fysieke mishandeling</a:t>
            </a:r>
          </a:p>
          <a:p>
            <a:pPr>
              <a:lnSpc>
                <a:spcPts val="3200"/>
              </a:lnSpc>
              <a:buFont typeface="Arial" panose="020B0604020202020204" pitchFamily="34" charset="0"/>
              <a:buChar char="•"/>
            </a:pPr>
            <a:r>
              <a:rPr lang="nl-NL" altLang="nl-NL" sz="1800">
                <a:ea typeface="Verdana" panose="020B0604030504040204" pitchFamily="34" charset="0"/>
                <a:cs typeface="Verdana" panose="020B0604030504040204" pitchFamily="34" charset="0"/>
              </a:rPr>
              <a:t>Verwaarlozing en seksuele mishandeling werd niet of nauwelijks gerapporteerd</a:t>
            </a:r>
          </a:p>
          <a:p>
            <a:pPr>
              <a:lnSpc>
                <a:spcPts val="3200"/>
              </a:lnSpc>
              <a:buFont typeface="Arial" panose="020B0604020202020204" pitchFamily="34" charset="0"/>
              <a:buChar char="•"/>
            </a:pPr>
            <a:r>
              <a:rPr lang="nl-NL" altLang="nl-NL" sz="1800">
                <a:ea typeface="Verdana" panose="020B0604030504040204" pitchFamily="34" charset="0"/>
                <a:cs typeface="Verdana" panose="020B0604030504040204" pitchFamily="34" charset="0"/>
              </a:rPr>
              <a:t>Bij 1 op de 10 slachtoffers is sprake van meerdere vormen van ouderenmishandeling</a:t>
            </a:r>
          </a:p>
          <a:p>
            <a:pPr>
              <a:lnSpc>
                <a:spcPts val="3200"/>
              </a:lnSpc>
              <a:buFont typeface="Arial" panose="020B0604020202020204" pitchFamily="34" charset="0"/>
              <a:buChar char="•"/>
            </a:pPr>
            <a:r>
              <a:rPr lang="nl-NL" altLang="nl-NL" sz="1800">
                <a:ea typeface="Verdana" panose="020B0604030504040204" pitchFamily="34" charset="0"/>
                <a:cs typeface="Verdana" panose="020B0604030504040204" pitchFamily="34" charset="0"/>
              </a:rPr>
              <a:t>Bij de meeste slachtoffers herhaalt ouderenmishandeling zich</a:t>
            </a:r>
          </a:p>
        </p:txBody>
      </p:sp>
      <p:sp>
        <p:nvSpPr>
          <p:cNvPr id="4" name="Tekstvak 3">
            <a:extLst>
              <a:ext uri="{FF2B5EF4-FFF2-40B4-BE49-F238E27FC236}">
                <a16:creationId xmlns:a16="http://schemas.microsoft.com/office/drawing/2014/main" id="{FC4834C4-4486-FDEC-7BED-662C4327E4BA}"/>
              </a:ext>
            </a:extLst>
          </p:cNvPr>
          <p:cNvSpPr txBox="1"/>
          <p:nvPr/>
        </p:nvSpPr>
        <p:spPr>
          <a:xfrm>
            <a:off x="971550" y="5949950"/>
            <a:ext cx="2684463" cy="584200"/>
          </a:xfrm>
          <a:prstGeom prst="rect">
            <a:avLst/>
          </a:prstGeom>
          <a:noFill/>
        </p:spPr>
        <p:txBody>
          <a:bodyPr wrap="none">
            <a:spAutoFit/>
          </a:bodyPr>
          <a:lstStyle/>
          <a:p>
            <a:pPr>
              <a:defRPr/>
            </a:pPr>
            <a:r>
              <a:rPr lang="nl-NL" dirty="0">
                <a:solidFill>
                  <a:schemeClr val="bg1">
                    <a:lumMod val="65000"/>
                  </a:schemeClr>
                </a:solidFill>
              </a:rPr>
              <a:t>Avans Expertisecentrum</a:t>
            </a:r>
          </a:p>
          <a:p>
            <a:pPr>
              <a:defRPr/>
            </a:pPr>
            <a:r>
              <a:rPr lang="nl-NL" dirty="0"/>
              <a:t>Veiligheid</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7">
            <a:extLst>
              <a:ext uri="{FF2B5EF4-FFF2-40B4-BE49-F238E27FC236}">
                <a16:creationId xmlns:a16="http://schemas.microsoft.com/office/drawing/2014/main" id="{BC447490-7368-8EA1-8771-4DA2B6E1DB4D}"/>
              </a:ext>
            </a:extLst>
          </p:cNvPr>
          <p:cNvSpPr txBox="1">
            <a:spLocks/>
          </p:cNvSpPr>
          <p:nvPr/>
        </p:nvSpPr>
        <p:spPr bwMode="auto">
          <a:xfrm>
            <a:off x="1098550" y="917575"/>
            <a:ext cx="7289800" cy="355600"/>
          </a:xfrm>
          <a:prstGeom prst="rect">
            <a:avLst/>
          </a:prstGeom>
          <a:noFill/>
          <a:ln>
            <a:noFill/>
          </a:ln>
          <a:effectLst/>
        </p:spPr>
        <p:txBody>
          <a:bodyPr lIns="0" tIns="0" rIns="0" bIns="0"/>
          <a:lstStyle>
            <a:lvl1pPr algn="l" rtl="0" fontAlgn="base">
              <a:lnSpc>
                <a:spcPts val="2600"/>
              </a:lnSpc>
              <a:spcBef>
                <a:spcPts val="0"/>
              </a:spcBef>
              <a:spcAft>
                <a:spcPct val="0"/>
              </a:spcAft>
              <a:defRPr sz="2600" b="1" cap="all" baseline="0">
                <a:solidFill>
                  <a:schemeClr val="accent1"/>
                </a:solidFill>
                <a:latin typeface="Verdana" pitchFamily="34" charset="0"/>
                <a:ea typeface="+mj-ea"/>
                <a:cs typeface="+mj-cs"/>
              </a:defRPr>
            </a:lvl1pPr>
            <a:lvl2pPr algn="l" rtl="0" fontAlgn="base">
              <a:spcBef>
                <a:spcPct val="50000"/>
              </a:spcBef>
              <a:spcAft>
                <a:spcPct val="0"/>
              </a:spcAft>
              <a:defRPr sz="2600" b="1">
                <a:solidFill>
                  <a:schemeClr val="tx2"/>
                </a:solidFill>
                <a:latin typeface="Verdana" pitchFamily="34" charset="0"/>
              </a:defRPr>
            </a:lvl2pPr>
            <a:lvl3pPr algn="l" rtl="0" fontAlgn="base">
              <a:spcBef>
                <a:spcPct val="50000"/>
              </a:spcBef>
              <a:spcAft>
                <a:spcPct val="0"/>
              </a:spcAft>
              <a:defRPr sz="2600" b="1">
                <a:solidFill>
                  <a:schemeClr val="tx2"/>
                </a:solidFill>
                <a:latin typeface="Verdana" pitchFamily="34" charset="0"/>
              </a:defRPr>
            </a:lvl3pPr>
            <a:lvl4pPr algn="l" rtl="0" fontAlgn="base">
              <a:spcBef>
                <a:spcPct val="50000"/>
              </a:spcBef>
              <a:spcAft>
                <a:spcPct val="0"/>
              </a:spcAft>
              <a:defRPr sz="2600" b="1">
                <a:solidFill>
                  <a:schemeClr val="tx2"/>
                </a:solidFill>
                <a:latin typeface="Verdana" pitchFamily="34" charset="0"/>
              </a:defRPr>
            </a:lvl4pPr>
            <a:lvl5pPr algn="l" rtl="0" fontAlgn="base">
              <a:spcBef>
                <a:spcPct val="50000"/>
              </a:spcBef>
              <a:spcAft>
                <a:spcPct val="0"/>
              </a:spcAft>
              <a:defRPr sz="2600" b="1">
                <a:solidFill>
                  <a:schemeClr val="tx2"/>
                </a:solidFill>
                <a:latin typeface="Verdana" pitchFamily="34" charset="0"/>
              </a:defRPr>
            </a:lvl5pPr>
            <a:lvl6pPr marL="457200" algn="l" rtl="0" fontAlgn="base">
              <a:spcBef>
                <a:spcPct val="50000"/>
              </a:spcBef>
              <a:spcAft>
                <a:spcPct val="0"/>
              </a:spcAft>
              <a:defRPr sz="2600" b="1">
                <a:solidFill>
                  <a:schemeClr val="tx2"/>
                </a:solidFill>
                <a:latin typeface="Verdana" pitchFamily="34" charset="0"/>
              </a:defRPr>
            </a:lvl6pPr>
            <a:lvl7pPr marL="914400" algn="l" rtl="0" fontAlgn="base">
              <a:spcBef>
                <a:spcPct val="50000"/>
              </a:spcBef>
              <a:spcAft>
                <a:spcPct val="0"/>
              </a:spcAft>
              <a:defRPr sz="2600" b="1">
                <a:solidFill>
                  <a:schemeClr val="tx2"/>
                </a:solidFill>
                <a:latin typeface="Verdana" pitchFamily="34" charset="0"/>
              </a:defRPr>
            </a:lvl7pPr>
            <a:lvl8pPr marL="1371600" algn="l" rtl="0" fontAlgn="base">
              <a:spcBef>
                <a:spcPct val="50000"/>
              </a:spcBef>
              <a:spcAft>
                <a:spcPct val="0"/>
              </a:spcAft>
              <a:defRPr sz="2600" b="1">
                <a:solidFill>
                  <a:schemeClr val="tx2"/>
                </a:solidFill>
                <a:latin typeface="Verdana" pitchFamily="34" charset="0"/>
              </a:defRPr>
            </a:lvl8pPr>
            <a:lvl9pPr marL="1828800" algn="l" rtl="0" fontAlgn="base">
              <a:spcBef>
                <a:spcPct val="50000"/>
              </a:spcBef>
              <a:spcAft>
                <a:spcPct val="0"/>
              </a:spcAft>
              <a:defRPr sz="2600" b="1">
                <a:solidFill>
                  <a:schemeClr val="tx2"/>
                </a:solidFill>
                <a:latin typeface="Verdana" pitchFamily="34" charset="0"/>
              </a:defRPr>
            </a:lvl9pPr>
          </a:lstStyle>
          <a:p>
            <a:pPr eaLnBrk="1" hangingPunct="1">
              <a:defRPr/>
            </a:pPr>
            <a:endParaRPr lang="nl-NL" kern="0" dirty="0"/>
          </a:p>
          <a:p>
            <a:pPr eaLnBrk="1" hangingPunct="1">
              <a:defRPr/>
            </a:pPr>
            <a:endParaRPr lang="nl-NL" kern="0" dirty="0"/>
          </a:p>
          <a:p>
            <a:pPr eaLnBrk="1" hangingPunct="1">
              <a:defRPr/>
            </a:pPr>
            <a:r>
              <a:rPr lang="nl-NL" kern="0" dirty="0"/>
              <a:t>Uitkomsten (3): slachtoffers</a:t>
            </a:r>
          </a:p>
        </p:txBody>
      </p:sp>
      <p:sp>
        <p:nvSpPr>
          <p:cNvPr id="39939" name="Content Placeholder 8">
            <a:extLst>
              <a:ext uri="{FF2B5EF4-FFF2-40B4-BE49-F238E27FC236}">
                <a16:creationId xmlns:a16="http://schemas.microsoft.com/office/drawing/2014/main" id="{6D4EF54A-E9CD-CA4F-EB62-BBB8417ED66F}"/>
              </a:ext>
            </a:extLst>
          </p:cNvPr>
          <p:cNvSpPr txBox="1">
            <a:spLocks/>
          </p:cNvSpPr>
          <p:nvPr/>
        </p:nvSpPr>
        <p:spPr bwMode="auto">
          <a:xfrm>
            <a:off x="1084263" y="2073275"/>
            <a:ext cx="6946900" cy="3876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285750" indent="-285750">
              <a:buClr>
                <a:schemeClr val="accent1"/>
              </a:buClr>
              <a:buFont typeface="Verdana" panose="020B0604030504040204" pitchFamily="34" charset="0"/>
              <a:buChar char="•"/>
              <a:defRPr sz="1600">
                <a:solidFill>
                  <a:schemeClr val="tx1"/>
                </a:solidFill>
                <a:latin typeface="Verdana" panose="020B0604030504040204" pitchFamily="34" charset="0"/>
              </a:defRPr>
            </a:lvl1pPr>
            <a:lvl2pPr marL="358775" indent="-179388">
              <a:buClr>
                <a:schemeClr val="accent1"/>
              </a:buClr>
              <a:buChar char="–"/>
              <a:defRPr sz="1600">
                <a:solidFill>
                  <a:schemeClr val="tx1"/>
                </a:solidFill>
                <a:latin typeface="Verdana" panose="020B0604030504040204" pitchFamily="34" charset="0"/>
              </a:defRPr>
            </a:lvl2pPr>
            <a:lvl3pPr marL="539750" indent="-179388">
              <a:buClr>
                <a:schemeClr val="accent1"/>
              </a:buClr>
              <a:buChar char="–"/>
              <a:defRPr sz="1600">
                <a:solidFill>
                  <a:schemeClr val="tx1"/>
                </a:solidFill>
                <a:latin typeface="Verdana" panose="020B0604030504040204" pitchFamily="34" charset="0"/>
              </a:defRPr>
            </a:lvl3pPr>
            <a:lvl4pPr marL="719138" indent="-179388">
              <a:buClr>
                <a:schemeClr val="accent1"/>
              </a:buClr>
              <a:buChar char="–"/>
              <a:defRPr sz="1600">
                <a:solidFill>
                  <a:schemeClr val="tx1"/>
                </a:solidFill>
                <a:latin typeface="Verdana" panose="020B0604030504040204" pitchFamily="34" charset="0"/>
              </a:defRPr>
            </a:lvl4pPr>
            <a:lvl5pPr marL="898525" indent="-179388">
              <a:buClr>
                <a:schemeClr val="accent1"/>
              </a:buClr>
              <a:buFont typeface="Arial" panose="020B0604020202020204" pitchFamily="34" charset="0"/>
              <a:buChar char="–"/>
              <a:defRPr sz="1600">
                <a:solidFill>
                  <a:schemeClr val="tx1"/>
                </a:solidFill>
                <a:latin typeface="Verdana" panose="020B0604030504040204" pitchFamily="34" charset="0"/>
              </a:defRPr>
            </a:lvl5pPr>
            <a:lvl6pPr marL="1355725" indent="-179388" eaLnBrk="0" fontAlgn="base" hangingPunct="0">
              <a:spcBef>
                <a:spcPct val="0"/>
              </a:spcBef>
              <a:spcAft>
                <a:spcPct val="0"/>
              </a:spcAft>
              <a:buClr>
                <a:schemeClr val="accent1"/>
              </a:buClr>
              <a:buFont typeface="Arial" panose="020B0604020202020204" pitchFamily="34" charset="0"/>
              <a:buChar char="–"/>
              <a:defRPr sz="1600">
                <a:solidFill>
                  <a:schemeClr val="tx1"/>
                </a:solidFill>
                <a:latin typeface="Verdana" panose="020B0604030504040204" pitchFamily="34" charset="0"/>
              </a:defRPr>
            </a:lvl6pPr>
            <a:lvl7pPr marL="1812925" indent="-179388" eaLnBrk="0" fontAlgn="base" hangingPunct="0">
              <a:spcBef>
                <a:spcPct val="0"/>
              </a:spcBef>
              <a:spcAft>
                <a:spcPct val="0"/>
              </a:spcAft>
              <a:buClr>
                <a:schemeClr val="accent1"/>
              </a:buClr>
              <a:buFont typeface="Arial" panose="020B0604020202020204" pitchFamily="34" charset="0"/>
              <a:buChar char="–"/>
              <a:defRPr sz="1600">
                <a:solidFill>
                  <a:schemeClr val="tx1"/>
                </a:solidFill>
                <a:latin typeface="Verdana" panose="020B0604030504040204" pitchFamily="34" charset="0"/>
              </a:defRPr>
            </a:lvl7pPr>
            <a:lvl8pPr marL="2270125" indent="-179388" eaLnBrk="0" fontAlgn="base" hangingPunct="0">
              <a:spcBef>
                <a:spcPct val="0"/>
              </a:spcBef>
              <a:spcAft>
                <a:spcPct val="0"/>
              </a:spcAft>
              <a:buClr>
                <a:schemeClr val="accent1"/>
              </a:buClr>
              <a:buFont typeface="Arial" panose="020B0604020202020204" pitchFamily="34" charset="0"/>
              <a:buChar char="–"/>
              <a:defRPr sz="1600">
                <a:solidFill>
                  <a:schemeClr val="tx1"/>
                </a:solidFill>
                <a:latin typeface="Verdana" panose="020B0604030504040204" pitchFamily="34" charset="0"/>
              </a:defRPr>
            </a:lvl8pPr>
            <a:lvl9pPr marL="2727325" indent="-179388" eaLnBrk="0" fontAlgn="base" hangingPunct="0">
              <a:spcBef>
                <a:spcPct val="0"/>
              </a:spcBef>
              <a:spcAft>
                <a:spcPct val="0"/>
              </a:spcAft>
              <a:buClr>
                <a:schemeClr val="accent1"/>
              </a:buClr>
              <a:buFont typeface="Arial" panose="020B0604020202020204" pitchFamily="34" charset="0"/>
              <a:buChar char="–"/>
              <a:defRPr sz="1600">
                <a:solidFill>
                  <a:schemeClr val="tx1"/>
                </a:solidFill>
                <a:latin typeface="Verdana" panose="020B0604030504040204" pitchFamily="34" charset="0"/>
              </a:defRPr>
            </a:lvl9pPr>
          </a:lstStyle>
          <a:p>
            <a:pPr>
              <a:lnSpc>
                <a:spcPts val="3200"/>
              </a:lnSpc>
              <a:buFont typeface="Arial" panose="020B0604020202020204" pitchFamily="34" charset="0"/>
              <a:buChar char="•"/>
            </a:pPr>
            <a:r>
              <a:rPr lang="nl-NL" altLang="nl-NL" sz="1800">
                <a:ea typeface="Verdana" panose="020B0604030504040204" pitchFamily="34" charset="0"/>
                <a:cs typeface="Verdana" panose="020B0604030504040204" pitchFamily="34" charset="0"/>
              </a:rPr>
              <a:t>Ongeveer de helft van de slachtoffers is vrouw en de andere helft is man</a:t>
            </a:r>
          </a:p>
          <a:p>
            <a:pPr>
              <a:lnSpc>
                <a:spcPts val="3200"/>
              </a:lnSpc>
              <a:buFont typeface="Arial" panose="020B0604020202020204" pitchFamily="34" charset="0"/>
              <a:buChar char="•"/>
            </a:pPr>
            <a:r>
              <a:rPr lang="nl-NL" altLang="nl-NL" sz="1800">
                <a:ea typeface="Verdana" panose="020B0604030504040204" pitchFamily="34" charset="0"/>
                <a:cs typeface="Verdana" panose="020B0604030504040204" pitchFamily="34" charset="0"/>
              </a:rPr>
              <a:t>Bijna alles slachtoffers hebben een Nederlandse achtergrond (98,2%)</a:t>
            </a:r>
          </a:p>
          <a:p>
            <a:pPr>
              <a:lnSpc>
                <a:spcPts val="3200"/>
              </a:lnSpc>
              <a:buFont typeface="Arial" panose="020B0604020202020204" pitchFamily="34" charset="0"/>
              <a:buChar char="•"/>
            </a:pPr>
            <a:r>
              <a:rPr lang="nl-NL" altLang="nl-NL" sz="1800">
                <a:ea typeface="Verdana" panose="020B0604030504040204" pitchFamily="34" charset="0"/>
                <a:cs typeface="Verdana" panose="020B0604030504040204" pitchFamily="34" charset="0"/>
              </a:rPr>
              <a:t>Slachtoffers zijn kwetsbaarder dan 65-plussers die geen slachtoffer zijn (financieel, gezondheid, sociaal netwerk, psychisch en stressvolle gebeurtenissen)</a:t>
            </a:r>
          </a:p>
        </p:txBody>
      </p:sp>
      <p:sp>
        <p:nvSpPr>
          <p:cNvPr id="4" name="Tekstvak 3">
            <a:extLst>
              <a:ext uri="{FF2B5EF4-FFF2-40B4-BE49-F238E27FC236}">
                <a16:creationId xmlns:a16="http://schemas.microsoft.com/office/drawing/2014/main" id="{63376712-05F6-01FD-A46C-E017DCF6DA49}"/>
              </a:ext>
            </a:extLst>
          </p:cNvPr>
          <p:cNvSpPr txBox="1"/>
          <p:nvPr/>
        </p:nvSpPr>
        <p:spPr>
          <a:xfrm>
            <a:off x="971550" y="5949950"/>
            <a:ext cx="2684463" cy="584200"/>
          </a:xfrm>
          <a:prstGeom prst="rect">
            <a:avLst/>
          </a:prstGeom>
          <a:noFill/>
        </p:spPr>
        <p:txBody>
          <a:bodyPr wrap="none">
            <a:spAutoFit/>
          </a:bodyPr>
          <a:lstStyle/>
          <a:p>
            <a:pPr>
              <a:defRPr/>
            </a:pPr>
            <a:r>
              <a:rPr lang="nl-NL" dirty="0">
                <a:solidFill>
                  <a:schemeClr val="bg1">
                    <a:lumMod val="65000"/>
                  </a:schemeClr>
                </a:solidFill>
              </a:rPr>
              <a:t>Avans Expertisecentrum</a:t>
            </a:r>
          </a:p>
          <a:p>
            <a:pPr>
              <a:defRPr/>
            </a:pPr>
            <a:r>
              <a:rPr lang="nl-NL" dirty="0"/>
              <a:t>Veiligheid</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7">
            <a:extLst>
              <a:ext uri="{FF2B5EF4-FFF2-40B4-BE49-F238E27FC236}">
                <a16:creationId xmlns:a16="http://schemas.microsoft.com/office/drawing/2014/main" id="{C5231E2D-5CC6-93EC-68E1-817541B9D158}"/>
              </a:ext>
            </a:extLst>
          </p:cNvPr>
          <p:cNvSpPr txBox="1">
            <a:spLocks/>
          </p:cNvSpPr>
          <p:nvPr/>
        </p:nvSpPr>
        <p:spPr bwMode="auto">
          <a:xfrm>
            <a:off x="1098550" y="985838"/>
            <a:ext cx="7002463" cy="355600"/>
          </a:xfrm>
          <a:prstGeom prst="rect">
            <a:avLst/>
          </a:prstGeom>
          <a:noFill/>
          <a:ln>
            <a:noFill/>
          </a:ln>
          <a:effectLst/>
        </p:spPr>
        <p:txBody>
          <a:bodyPr lIns="0" tIns="0" rIns="0" bIns="0"/>
          <a:lstStyle>
            <a:lvl1pPr algn="l" rtl="0" fontAlgn="base">
              <a:lnSpc>
                <a:spcPts val="2600"/>
              </a:lnSpc>
              <a:spcBef>
                <a:spcPts val="0"/>
              </a:spcBef>
              <a:spcAft>
                <a:spcPct val="0"/>
              </a:spcAft>
              <a:defRPr sz="2600" b="1" cap="all" baseline="0">
                <a:solidFill>
                  <a:schemeClr val="accent1"/>
                </a:solidFill>
                <a:latin typeface="Verdana" pitchFamily="34" charset="0"/>
                <a:ea typeface="+mj-ea"/>
                <a:cs typeface="+mj-cs"/>
              </a:defRPr>
            </a:lvl1pPr>
            <a:lvl2pPr algn="l" rtl="0" fontAlgn="base">
              <a:spcBef>
                <a:spcPct val="50000"/>
              </a:spcBef>
              <a:spcAft>
                <a:spcPct val="0"/>
              </a:spcAft>
              <a:defRPr sz="2600" b="1">
                <a:solidFill>
                  <a:schemeClr val="tx2"/>
                </a:solidFill>
                <a:latin typeface="Verdana" pitchFamily="34" charset="0"/>
              </a:defRPr>
            </a:lvl2pPr>
            <a:lvl3pPr algn="l" rtl="0" fontAlgn="base">
              <a:spcBef>
                <a:spcPct val="50000"/>
              </a:spcBef>
              <a:spcAft>
                <a:spcPct val="0"/>
              </a:spcAft>
              <a:defRPr sz="2600" b="1">
                <a:solidFill>
                  <a:schemeClr val="tx2"/>
                </a:solidFill>
                <a:latin typeface="Verdana" pitchFamily="34" charset="0"/>
              </a:defRPr>
            </a:lvl3pPr>
            <a:lvl4pPr algn="l" rtl="0" fontAlgn="base">
              <a:spcBef>
                <a:spcPct val="50000"/>
              </a:spcBef>
              <a:spcAft>
                <a:spcPct val="0"/>
              </a:spcAft>
              <a:defRPr sz="2600" b="1">
                <a:solidFill>
                  <a:schemeClr val="tx2"/>
                </a:solidFill>
                <a:latin typeface="Verdana" pitchFamily="34" charset="0"/>
              </a:defRPr>
            </a:lvl4pPr>
            <a:lvl5pPr algn="l" rtl="0" fontAlgn="base">
              <a:spcBef>
                <a:spcPct val="50000"/>
              </a:spcBef>
              <a:spcAft>
                <a:spcPct val="0"/>
              </a:spcAft>
              <a:defRPr sz="2600" b="1">
                <a:solidFill>
                  <a:schemeClr val="tx2"/>
                </a:solidFill>
                <a:latin typeface="Verdana" pitchFamily="34" charset="0"/>
              </a:defRPr>
            </a:lvl5pPr>
            <a:lvl6pPr marL="457200" algn="l" rtl="0" fontAlgn="base">
              <a:spcBef>
                <a:spcPct val="50000"/>
              </a:spcBef>
              <a:spcAft>
                <a:spcPct val="0"/>
              </a:spcAft>
              <a:defRPr sz="2600" b="1">
                <a:solidFill>
                  <a:schemeClr val="tx2"/>
                </a:solidFill>
                <a:latin typeface="Verdana" pitchFamily="34" charset="0"/>
              </a:defRPr>
            </a:lvl6pPr>
            <a:lvl7pPr marL="914400" algn="l" rtl="0" fontAlgn="base">
              <a:spcBef>
                <a:spcPct val="50000"/>
              </a:spcBef>
              <a:spcAft>
                <a:spcPct val="0"/>
              </a:spcAft>
              <a:defRPr sz="2600" b="1">
                <a:solidFill>
                  <a:schemeClr val="tx2"/>
                </a:solidFill>
                <a:latin typeface="Verdana" pitchFamily="34" charset="0"/>
              </a:defRPr>
            </a:lvl7pPr>
            <a:lvl8pPr marL="1371600" algn="l" rtl="0" fontAlgn="base">
              <a:spcBef>
                <a:spcPct val="50000"/>
              </a:spcBef>
              <a:spcAft>
                <a:spcPct val="0"/>
              </a:spcAft>
              <a:defRPr sz="2600" b="1">
                <a:solidFill>
                  <a:schemeClr val="tx2"/>
                </a:solidFill>
                <a:latin typeface="Verdana" pitchFamily="34" charset="0"/>
              </a:defRPr>
            </a:lvl8pPr>
            <a:lvl9pPr marL="1828800" algn="l" rtl="0" fontAlgn="base">
              <a:spcBef>
                <a:spcPct val="50000"/>
              </a:spcBef>
              <a:spcAft>
                <a:spcPct val="0"/>
              </a:spcAft>
              <a:defRPr sz="2600" b="1">
                <a:solidFill>
                  <a:schemeClr val="tx2"/>
                </a:solidFill>
                <a:latin typeface="Verdana" pitchFamily="34" charset="0"/>
              </a:defRPr>
            </a:lvl9pPr>
          </a:lstStyle>
          <a:p>
            <a:pPr eaLnBrk="1" hangingPunct="1">
              <a:defRPr/>
            </a:pPr>
            <a:endParaRPr lang="nl-NL" kern="0" dirty="0"/>
          </a:p>
          <a:p>
            <a:pPr eaLnBrk="1" hangingPunct="1">
              <a:defRPr/>
            </a:pPr>
            <a:endParaRPr lang="nl-NL" kern="0" dirty="0"/>
          </a:p>
          <a:p>
            <a:pPr eaLnBrk="1" hangingPunct="1">
              <a:defRPr/>
            </a:pPr>
            <a:r>
              <a:rPr lang="nl-NL" kern="0" dirty="0"/>
              <a:t>Uitkomsten (4): praten en hulp</a:t>
            </a:r>
          </a:p>
        </p:txBody>
      </p:sp>
      <p:sp>
        <p:nvSpPr>
          <p:cNvPr id="41987" name="Content Placeholder 8">
            <a:extLst>
              <a:ext uri="{FF2B5EF4-FFF2-40B4-BE49-F238E27FC236}">
                <a16:creationId xmlns:a16="http://schemas.microsoft.com/office/drawing/2014/main" id="{174E1173-9769-771B-89DB-B4C188758081}"/>
              </a:ext>
            </a:extLst>
          </p:cNvPr>
          <p:cNvSpPr txBox="1">
            <a:spLocks/>
          </p:cNvSpPr>
          <p:nvPr/>
        </p:nvSpPr>
        <p:spPr bwMode="auto">
          <a:xfrm>
            <a:off x="1084263" y="2144713"/>
            <a:ext cx="6946900" cy="3876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285750" indent="-285750">
              <a:buClr>
                <a:schemeClr val="accent1"/>
              </a:buClr>
              <a:buFont typeface="Verdana" panose="020B0604030504040204" pitchFamily="34" charset="0"/>
              <a:buChar char="•"/>
              <a:defRPr sz="1600">
                <a:solidFill>
                  <a:schemeClr val="tx1"/>
                </a:solidFill>
                <a:latin typeface="Verdana" panose="020B0604030504040204" pitchFamily="34" charset="0"/>
              </a:defRPr>
            </a:lvl1pPr>
            <a:lvl2pPr marL="358775" indent="-179388">
              <a:buClr>
                <a:schemeClr val="accent1"/>
              </a:buClr>
              <a:buChar char="–"/>
              <a:defRPr sz="1600">
                <a:solidFill>
                  <a:schemeClr val="tx1"/>
                </a:solidFill>
                <a:latin typeface="Verdana" panose="020B0604030504040204" pitchFamily="34" charset="0"/>
              </a:defRPr>
            </a:lvl2pPr>
            <a:lvl3pPr marL="539750" indent="-179388">
              <a:buClr>
                <a:schemeClr val="accent1"/>
              </a:buClr>
              <a:buChar char="–"/>
              <a:defRPr sz="1600">
                <a:solidFill>
                  <a:schemeClr val="tx1"/>
                </a:solidFill>
                <a:latin typeface="Verdana" panose="020B0604030504040204" pitchFamily="34" charset="0"/>
              </a:defRPr>
            </a:lvl3pPr>
            <a:lvl4pPr marL="719138" indent="-179388">
              <a:buClr>
                <a:schemeClr val="accent1"/>
              </a:buClr>
              <a:buChar char="–"/>
              <a:defRPr sz="1600">
                <a:solidFill>
                  <a:schemeClr val="tx1"/>
                </a:solidFill>
                <a:latin typeface="Verdana" panose="020B0604030504040204" pitchFamily="34" charset="0"/>
              </a:defRPr>
            </a:lvl4pPr>
            <a:lvl5pPr marL="898525" indent="-179388">
              <a:buClr>
                <a:schemeClr val="accent1"/>
              </a:buClr>
              <a:buFont typeface="Arial" panose="020B0604020202020204" pitchFamily="34" charset="0"/>
              <a:buChar char="–"/>
              <a:defRPr sz="1600">
                <a:solidFill>
                  <a:schemeClr val="tx1"/>
                </a:solidFill>
                <a:latin typeface="Verdana" panose="020B0604030504040204" pitchFamily="34" charset="0"/>
              </a:defRPr>
            </a:lvl5pPr>
            <a:lvl6pPr marL="1355725" indent="-179388" eaLnBrk="0" fontAlgn="base" hangingPunct="0">
              <a:spcBef>
                <a:spcPct val="0"/>
              </a:spcBef>
              <a:spcAft>
                <a:spcPct val="0"/>
              </a:spcAft>
              <a:buClr>
                <a:schemeClr val="accent1"/>
              </a:buClr>
              <a:buFont typeface="Arial" panose="020B0604020202020204" pitchFamily="34" charset="0"/>
              <a:buChar char="–"/>
              <a:defRPr sz="1600">
                <a:solidFill>
                  <a:schemeClr val="tx1"/>
                </a:solidFill>
                <a:latin typeface="Verdana" panose="020B0604030504040204" pitchFamily="34" charset="0"/>
              </a:defRPr>
            </a:lvl6pPr>
            <a:lvl7pPr marL="1812925" indent="-179388" eaLnBrk="0" fontAlgn="base" hangingPunct="0">
              <a:spcBef>
                <a:spcPct val="0"/>
              </a:spcBef>
              <a:spcAft>
                <a:spcPct val="0"/>
              </a:spcAft>
              <a:buClr>
                <a:schemeClr val="accent1"/>
              </a:buClr>
              <a:buFont typeface="Arial" panose="020B0604020202020204" pitchFamily="34" charset="0"/>
              <a:buChar char="–"/>
              <a:defRPr sz="1600">
                <a:solidFill>
                  <a:schemeClr val="tx1"/>
                </a:solidFill>
                <a:latin typeface="Verdana" panose="020B0604030504040204" pitchFamily="34" charset="0"/>
              </a:defRPr>
            </a:lvl7pPr>
            <a:lvl8pPr marL="2270125" indent="-179388" eaLnBrk="0" fontAlgn="base" hangingPunct="0">
              <a:spcBef>
                <a:spcPct val="0"/>
              </a:spcBef>
              <a:spcAft>
                <a:spcPct val="0"/>
              </a:spcAft>
              <a:buClr>
                <a:schemeClr val="accent1"/>
              </a:buClr>
              <a:buFont typeface="Arial" panose="020B0604020202020204" pitchFamily="34" charset="0"/>
              <a:buChar char="–"/>
              <a:defRPr sz="1600">
                <a:solidFill>
                  <a:schemeClr val="tx1"/>
                </a:solidFill>
                <a:latin typeface="Verdana" panose="020B0604030504040204" pitchFamily="34" charset="0"/>
              </a:defRPr>
            </a:lvl8pPr>
            <a:lvl9pPr marL="2727325" indent="-179388" eaLnBrk="0" fontAlgn="base" hangingPunct="0">
              <a:spcBef>
                <a:spcPct val="0"/>
              </a:spcBef>
              <a:spcAft>
                <a:spcPct val="0"/>
              </a:spcAft>
              <a:buClr>
                <a:schemeClr val="accent1"/>
              </a:buClr>
              <a:buFont typeface="Arial" panose="020B0604020202020204" pitchFamily="34" charset="0"/>
              <a:buChar char="–"/>
              <a:defRPr sz="1600">
                <a:solidFill>
                  <a:schemeClr val="tx1"/>
                </a:solidFill>
                <a:latin typeface="Verdana" panose="020B0604030504040204" pitchFamily="34" charset="0"/>
              </a:defRPr>
            </a:lvl9pPr>
          </a:lstStyle>
          <a:p>
            <a:pPr>
              <a:lnSpc>
                <a:spcPts val="3200"/>
              </a:lnSpc>
              <a:buFont typeface="Arial" panose="020B0604020202020204" pitchFamily="34" charset="0"/>
              <a:buChar char="•"/>
            </a:pPr>
            <a:r>
              <a:rPr lang="nl-NL" altLang="nl-NL" sz="1800">
                <a:ea typeface="Verdana" panose="020B0604030504040204" pitchFamily="34" charset="0"/>
                <a:cs typeface="Verdana" panose="020B0604030504040204" pitchFamily="34" charset="0"/>
              </a:rPr>
              <a:t>De meeste slachtoffers bespreken de gebeurtenissen met anderen (vooral familie)</a:t>
            </a:r>
          </a:p>
          <a:p>
            <a:pPr>
              <a:lnSpc>
                <a:spcPts val="3200"/>
              </a:lnSpc>
              <a:buFont typeface="Arial" panose="020B0604020202020204" pitchFamily="34" charset="0"/>
              <a:buChar char="•"/>
            </a:pPr>
            <a:r>
              <a:rPr lang="nl-NL" altLang="nl-NL" sz="1800">
                <a:ea typeface="Verdana" panose="020B0604030504040204" pitchFamily="34" charset="0"/>
                <a:cs typeface="Verdana" panose="020B0604030504040204" pitchFamily="34" charset="0"/>
              </a:rPr>
              <a:t>Als slachtoffers met professionals spreken, dan vooral met Veilig Thuis en met de politie</a:t>
            </a:r>
          </a:p>
          <a:p>
            <a:pPr>
              <a:lnSpc>
                <a:spcPts val="3200"/>
              </a:lnSpc>
              <a:buFont typeface="Arial" panose="020B0604020202020204" pitchFamily="34" charset="0"/>
              <a:buChar char="•"/>
            </a:pPr>
            <a:r>
              <a:rPr lang="nl-NL" altLang="nl-NL" sz="1800">
                <a:ea typeface="Verdana" panose="020B0604030504040204" pitchFamily="34" charset="0"/>
                <a:cs typeface="Verdana" panose="020B0604030504040204" pitchFamily="34" charset="0"/>
              </a:rPr>
              <a:t>Naar aanleiding van het bespreken heeft ongeveer de helt hulp ontvangen</a:t>
            </a:r>
          </a:p>
          <a:p>
            <a:pPr>
              <a:lnSpc>
                <a:spcPts val="3200"/>
              </a:lnSpc>
              <a:buFont typeface="Arial" panose="020B0604020202020204" pitchFamily="34" charset="0"/>
              <a:buChar char="•"/>
            </a:pPr>
            <a:r>
              <a:rPr lang="nl-NL" altLang="nl-NL" sz="1800">
                <a:ea typeface="Verdana" panose="020B0604030504040204" pitchFamily="34" charset="0"/>
                <a:cs typeface="Verdana" panose="020B0604030504040204" pitchFamily="34" charset="0"/>
              </a:rPr>
              <a:t>Gevolgen: emotioneel, relationeel en in de sociale omgeving</a:t>
            </a:r>
          </a:p>
        </p:txBody>
      </p:sp>
      <p:sp>
        <p:nvSpPr>
          <p:cNvPr id="4" name="Tekstvak 3">
            <a:extLst>
              <a:ext uri="{FF2B5EF4-FFF2-40B4-BE49-F238E27FC236}">
                <a16:creationId xmlns:a16="http://schemas.microsoft.com/office/drawing/2014/main" id="{25953DFA-7F2E-B654-4011-E1D0F8DDAF2A}"/>
              </a:ext>
            </a:extLst>
          </p:cNvPr>
          <p:cNvSpPr txBox="1"/>
          <p:nvPr/>
        </p:nvSpPr>
        <p:spPr>
          <a:xfrm>
            <a:off x="971550" y="5949950"/>
            <a:ext cx="2684463" cy="584200"/>
          </a:xfrm>
          <a:prstGeom prst="rect">
            <a:avLst/>
          </a:prstGeom>
          <a:noFill/>
        </p:spPr>
        <p:txBody>
          <a:bodyPr wrap="none">
            <a:spAutoFit/>
          </a:bodyPr>
          <a:lstStyle/>
          <a:p>
            <a:pPr>
              <a:defRPr/>
            </a:pPr>
            <a:r>
              <a:rPr lang="nl-NL" dirty="0">
                <a:solidFill>
                  <a:schemeClr val="bg1">
                    <a:lumMod val="65000"/>
                  </a:schemeClr>
                </a:solidFill>
              </a:rPr>
              <a:t>Avans Expertisecentrum</a:t>
            </a:r>
          </a:p>
          <a:p>
            <a:pPr>
              <a:defRPr/>
            </a:pPr>
            <a:r>
              <a:rPr lang="nl-NL" dirty="0"/>
              <a:t>Veiligheid</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7">
            <a:extLst>
              <a:ext uri="{FF2B5EF4-FFF2-40B4-BE49-F238E27FC236}">
                <a16:creationId xmlns:a16="http://schemas.microsoft.com/office/drawing/2014/main" id="{927395E8-BF8D-0E12-1FA0-90102667C6E5}"/>
              </a:ext>
            </a:extLst>
          </p:cNvPr>
          <p:cNvSpPr txBox="1">
            <a:spLocks/>
          </p:cNvSpPr>
          <p:nvPr/>
        </p:nvSpPr>
        <p:spPr bwMode="auto">
          <a:xfrm>
            <a:off x="1098550" y="917575"/>
            <a:ext cx="7218363" cy="355600"/>
          </a:xfrm>
          <a:prstGeom prst="rect">
            <a:avLst/>
          </a:prstGeom>
          <a:noFill/>
          <a:ln>
            <a:noFill/>
          </a:ln>
          <a:effectLst/>
        </p:spPr>
        <p:txBody>
          <a:bodyPr lIns="0" tIns="0" rIns="0" bIns="0"/>
          <a:lstStyle>
            <a:lvl1pPr algn="l" rtl="0" fontAlgn="base">
              <a:lnSpc>
                <a:spcPts val="2600"/>
              </a:lnSpc>
              <a:spcBef>
                <a:spcPts val="0"/>
              </a:spcBef>
              <a:spcAft>
                <a:spcPct val="0"/>
              </a:spcAft>
              <a:defRPr sz="2600" b="1" cap="all" baseline="0">
                <a:solidFill>
                  <a:schemeClr val="accent1"/>
                </a:solidFill>
                <a:latin typeface="Verdana" pitchFamily="34" charset="0"/>
                <a:ea typeface="+mj-ea"/>
                <a:cs typeface="+mj-cs"/>
              </a:defRPr>
            </a:lvl1pPr>
            <a:lvl2pPr algn="l" rtl="0" fontAlgn="base">
              <a:spcBef>
                <a:spcPct val="50000"/>
              </a:spcBef>
              <a:spcAft>
                <a:spcPct val="0"/>
              </a:spcAft>
              <a:defRPr sz="2600" b="1">
                <a:solidFill>
                  <a:schemeClr val="tx2"/>
                </a:solidFill>
                <a:latin typeface="Verdana" pitchFamily="34" charset="0"/>
              </a:defRPr>
            </a:lvl2pPr>
            <a:lvl3pPr algn="l" rtl="0" fontAlgn="base">
              <a:spcBef>
                <a:spcPct val="50000"/>
              </a:spcBef>
              <a:spcAft>
                <a:spcPct val="0"/>
              </a:spcAft>
              <a:defRPr sz="2600" b="1">
                <a:solidFill>
                  <a:schemeClr val="tx2"/>
                </a:solidFill>
                <a:latin typeface="Verdana" pitchFamily="34" charset="0"/>
              </a:defRPr>
            </a:lvl3pPr>
            <a:lvl4pPr algn="l" rtl="0" fontAlgn="base">
              <a:spcBef>
                <a:spcPct val="50000"/>
              </a:spcBef>
              <a:spcAft>
                <a:spcPct val="0"/>
              </a:spcAft>
              <a:defRPr sz="2600" b="1">
                <a:solidFill>
                  <a:schemeClr val="tx2"/>
                </a:solidFill>
                <a:latin typeface="Verdana" pitchFamily="34" charset="0"/>
              </a:defRPr>
            </a:lvl4pPr>
            <a:lvl5pPr algn="l" rtl="0" fontAlgn="base">
              <a:spcBef>
                <a:spcPct val="50000"/>
              </a:spcBef>
              <a:spcAft>
                <a:spcPct val="0"/>
              </a:spcAft>
              <a:defRPr sz="2600" b="1">
                <a:solidFill>
                  <a:schemeClr val="tx2"/>
                </a:solidFill>
                <a:latin typeface="Verdana" pitchFamily="34" charset="0"/>
              </a:defRPr>
            </a:lvl5pPr>
            <a:lvl6pPr marL="457200" algn="l" rtl="0" fontAlgn="base">
              <a:spcBef>
                <a:spcPct val="50000"/>
              </a:spcBef>
              <a:spcAft>
                <a:spcPct val="0"/>
              </a:spcAft>
              <a:defRPr sz="2600" b="1">
                <a:solidFill>
                  <a:schemeClr val="tx2"/>
                </a:solidFill>
                <a:latin typeface="Verdana" pitchFamily="34" charset="0"/>
              </a:defRPr>
            </a:lvl6pPr>
            <a:lvl7pPr marL="914400" algn="l" rtl="0" fontAlgn="base">
              <a:spcBef>
                <a:spcPct val="50000"/>
              </a:spcBef>
              <a:spcAft>
                <a:spcPct val="0"/>
              </a:spcAft>
              <a:defRPr sz="2600" b="1">
                <a:solidFill>
                  <a:schemeClr val="tx2"/>
                </a:solidFill>
                <a:latin typeface="Verdana" pitchFamily="34" charset="0"/>
              </a:defRPr>
            </a:lvl7pPr>
            <a:lvl8pPr marL="1371600" algn="l" rtl="0" fontAlgn="base">
              <a:spcBef>
                <a:spcPct val="50000"/>
              </a:spcBef>
              <a:spcAft>
                <a:spcPct val="0"/>
              </a:spcAft>
              <a:defRPr sz="2600" b="1">
                <a:solidFill>
                  <a:schemeClr val="tx2"/>
                </a:solidFill>
                <a:latin typeface="Verdana" pitchFamily="34" charset="0"/>
              </a:defRPr>
            </a:lvl8pPr>
            <a:lvl9pPr marL="1828800" algn="l" rtl="0" fontAlgn="base">
              <a:spcBef>
                <a:spcPct val="50000"/>
              </a:spcBef>
              <a:spcAft>
                <a:spcPct val="0"/>
              </a:spcAft>
              <a:defRPr sz="2600" b="1">
                <a:solidFill>
                  <a:schemeClr val="tx2"/>
                </a:solidFill>
                <a:latin typeface="Verdana" pitchFamily="34" charset="0"/>
              </a:defRPr>
            </a:lvl9pPr>
          </a:lstStyle>
          <a:p>
            <a:pPr eaLnBrk="1" hangingPunct="1">
              <a:defRPr/>
            </a:pPr>
            <a:endParaRPr lang="nl-NL" kern="0" dirty="0"/>
          </a:p>
          <a:p>
            <a:pPr eaLnBrk="1" hangingPunct="1">
              <a:defRPr/>
            </a:pPr>
            <a:endParaRPr lang="nl-NL" kern="0" dirty="0"/>
          </a:p>
          <a:p>
            <a:pPr eaLnBrk="1" hangingPunct="1">
              <a:defRPr/>
            </a:pPr>
            <a:r>
              <a:rPr lang="nl-NL" kern="0" dirty="0"/>
              <a:t>Uitkomsten (5): de pleger</a:t>
            </a:r>
          </a:p>
        </p:txBody>
      </p:sp>
      <p:sp>
        <p:nvSpPr>
          <p:cNvPr id="44035" name="Content Placeholder 8">
            <a:extLst>
              <a:ext uri="{FF2B5EF4-FFF2-40B4-BE49-F238E27FC236}">
                <a16:creationId xmlns:a16="http://schemas.microsoft.com/office/drawing/2014/main" id="{B0562A9C-32F2-7FC3-01AA-FEF264112DC9}"/>
              </a:ext>
            </a:extLst>
          </p:cNvPr>
          <p:cNvSpPr txBox="1">
            <a:spLocks/>
          </p:cNvSpPr>
          <p:nvPr/>
        </p:nvSpPr>
        <p:spPr bwMode="auto">
          <a:xfrm>
            <a:off x="1084263" y="2144713"/>
            <a:ext cx="6946900" cy="3876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285750" indent="-285750">
              <a:buClr>
                <a:schemeClr val="accent1"/>
              </a:buClr>
              <a:buFont typeface="Verdana" panose="020B0604030504040204" pitchFamily="34" charset="0"/>
              <a:buChar char="•"/>
              <a:defRPr sz="1600">
                <a:solidFill>
                  <a:schemeClr val="tx1"/>
                </a:solidFill>
                <a:latin typeface="Verdana" panose="020B0604030504040204" pitchFamily="34" charset="0"/>
              </a:defRPr>
            </a:lvl1pPr>
            <a:lvl2pPr marL="358775" indent="-179388">
              <a:buClr>
                <a:schemeClr val="accent1"/>
              </a:buClr>
              <a:buChar char="–"/>
              <a:defRPr sz="1600">
                <a:solidFill>
                  <a:schemeClr val="tx1"/>
                </a:solidFill>
                <a:latin typeface="Verdana" panose="020B0604030504040204" pitchFamily="34" charset="0"/>
              </a:defRPr>
            </a:lvl2pPr>
            <a:lvl3pPr marL="539750" indent="-179388">
              <a:buClr>
                <a:schemeClr val="accent1"/>
              </a:buClr>
              <a:buChar char="–"/>
              <a:defRPr sz="1600">
                <a:solidFill>
                  <a:schemeClr val="tx1"/>
                </a:solidFill>
                <a:latin typeface="Verdana" panose="020B0604030504040204" pitchFamily="34" charset="0"/>
              </a:defRPr>
            </a:lvl3pPr>
            <a:lvl4pPr marL="719138" indent="-179388">
              <a:buClr>
                <a:schemeClr val="accent1"/>
              </a:buClr>
              <a:buChar char="–"/>
              <a:defRPr sz="1600">
                <a:solidFill>
                  <a:schemeClr val="tx1"/>
                </a:solidFill>
                <a:latin typeface="Verdana" panose="020B0604030504040204" pitchFamily="34" charset="0"/>
              </a:defRPr>
            </a:lvl4pPr>
            <a:lvl5pPr marL="898525" indent="-179388">
              <a:buClr>
                <a:schemeClr val="accent1"/>
              </a:buClr>
              <a:buFont typeface="Arial" panose="020B0604020202020204" pitchFamily="34" charset="0"/>
              <a:buChar char="–"/>
              <a:defRPr sz="1600">
                <a:solidFill>
                  <a:schemeClr val="tx1"/>
                </a:solidFill>
                <a:latin typeface="Verdana" panose="020B0604030504040204" pitchFamily="34" charset="0"/>
              </a:defRPr>
            </a:lvl5pPr>
            <a:lvl6pPr marL="1355725" indent="-179388" eaLnBrk="0" fontAlgn="base" hangingPunct="0">
              <a:spcBef>
                <a:spcPct val="0"/>
              </a:spcBef>
              <a:spcAft>
                <a:spcPct val="0"/>
              </a:spcAft>
              <a:buClr>
                <a:schemeClr val="accent1"/>
              </a:buClr>
              <a:buFont typeface="Arial" panose="020B0604020202020204" pitchFamily="34" charset="0"/>
              <a:buChar char="–"/>
              <a:defRPr sz="1600">
                <a:solidFill>
                  <a:schemeClr val="tx1"/>
                </a:solidFill>
                <a:latin typeface="Verdana" panose="020B0604030504040204" pitchFamily="34" charset="0"/>
              </a:defRPr>
            </a:lvl6pPr>
            <a:lvl7pPr marL="1812925" indent="-179388" eaLnBrk="0" fontAlgn="base" hangingPunct="0">
              <a:spcBef>
                <a:spcPct val="0"/>
              </a:spcBef>
              <a:spcAft>
                <a:spcPct val="0"/>
              </a:spcAft>
              <a:buClr>
                <a:schemeClr val="accent1"/>
              </a:buClr>
              <a:buFont typeface="Arial" panose="020B0604020202020204" pitchFamily="34" charset="0"/>
              <a:buChar char="–"/>
              <a:defRPr sz="1600">
                <a:solidFill>
                  <a:schemeClr val="tx1"/>
                </a:solidFill>
                <a:latin typeface="Verdana" panose="020B0604030504040204" pitchFamily="34" charset="0"/>
              </a:defRPr>
            </a:lvl7pPr>
            <a:lvl8pPr marL="2270125" indent="-179388" eaLnBrk="0" fontAlgn="base" hangingPunct="0">
              <a:spcBef>
                <a:spcPct val="0"/>
              </a:spcBef>
              <a:spcAft>
                <a:spcPct val="0"/>
              </a:spcAft>
              <a:buClr>
                <a:schemeClr val="accent1"/>
              </a:buClr>
              <a:buFont typeface="Arial" panose="020B0604020202020204" pitchFamily="34" charset="0"/>
              <a:buChar char="–"/>
              <a:defRPr sz="1600">
                <a:solidFill>
                  <a:schemeClr val="tx1"/>
                </a:solidFill>
                <a:latin typeface="Verdana" panose="020B0604030504040204" pitchFamily="34" charset="0"/>
              </a:defRPr>
            </a:lvl8pPr>
            <a:lvl9pPr marL="2727325" indent="-179388" eaLnBrk="0" fontAlgn="base" hangingPunct="0">
              <a:spcBef>
                <a:spcPct val="0"/>
              </a:spcBef>
              <a:spcAft>
                <a:spcPct val="0"/>
              </a:spcAft>
              <a:buClr>
                <a:schemeClr val="accent1"/>
              </a:buClr>
              <a:buFont typeface="Arial" panose="020B0604020202020204" pitchFamily="34" charset="0"/>
              <a:buChar char="–"/>
              <a:defRPr sz="1600">
                <a:solidFill>
                  <a:schemeClr val="tx1"/>
                </a:solidFill>
                <a:latin typeface="Verdana" panose="020B0604030504040204" pitchFamily="34" charset="0"/>
              </a:defRPr>
            </a:lvl9pPr>
          </a:lstStyle>
          <a:p>
            <a:pPr>
              <a:lnSpc>
                <a:spcPts val="3200"/>
              </a:lnSpc>
              <a:buFont typeface="Arial" panose="020B0604020202020204" pitchFamily="34" charset="0"/>
              <a:buChar char="•"/>
            </a:pPr>
            <a:r>
              <a:rPr lang="nl-NL" altLang="nl-NL" sz="1800">
                <a:ea typeface="Verdana" panose="020B0604030504040204" pitchFamily="34" charset="0"/>
                <a:cs typeface="Verdana" panose="020B0604030504040204" pitchFamily="34" charset="0"/>
              </a:rPr>
              <a:t>Zes op de tien plegers is man</a:t>
            </a:r>
          </a:p>
          <a:p>
            <a:pPr>
              <a:lnSpc>
                <a:spcPts val="3200"/>
              </a:lnSpc>
              <a:buFont typeface="Arial" panose="020B0604020202020204" pitchFamily="34" charset="0"/>
              <a:buChar char="•"/>
            </a:pPr>
            <a:r>
              <a:rPr lang="nl-NL" altLang="nl-NL" sz="1800">
                <a:ea typeface="Verdana" panose="020B0604030504040204" pitchFamily="34" charset="0"/>
                <a:cs typeface="Verdana" panose="020B0604030504040204" pitchFamily="34" charset="0"/>
              </a:rPr>
              <a:t>Vriend(in), kennis, buurman, broer, zus, zoon of dochter</a:t>
            </a:r>
          </a:p>
          <a:p>
            <a:pPr>
              <a:lnSpc>
                <a:spcPts val="3200"/>
              </a:lnSpc>
              <a:buFont typeface="Arial" panose="020B0604020202020204" pitchFamily="34" charset="0"/>
              <a:buChar char="•"/>
            </a:pPr>
            <a:r>
              <a:rPr lang="nl-NL" altLang="nl-NL" sz="1800">
                <a:ea typeface="Verdana" panose="020B0604030504040204" pitchFamily="34" charset="0"/>
                <a:cs typeface="Verdana" panose="020B0604030504040204" pitchFamily="34" charset="0"/>
              </a:rPr>
              <a:t>Een deel van de plegers heeft te maken met financiële problemen, verslavingsproblemen, emotionele problemen en/of is in aanraking met justitie geweest</a:t>
            </a:r>
          </a:p>
          <a:p>
            <a:pPr>
              <a:lnSpc>
                <a:spcPts val="3200"/>
              </a:lnSpc>
              <a:buFont typeface="Arial" panose="020B0604020202020204" pitchFamily="34" charset="0"/>
              <a:buChar char="•"/>
            </a:pPr>
            <a:r>
              <a:rPr lang="nl-NL" altLang="nl-NL" sz="1800">
                <a:ea typeface="Verdana" panose="020B0604030504040204" pitchFamily="34" charset="0"/>
                <a:cs typeface="Verdana" panose="020B0604030504040204" pitchFamily="34" charset="0"/>
              </a:rPr>
              <a:t>Een deel van de plegers heeft een beperkt sociaal netwerk</a:t>
            </a:r>
          </a:p>
        </p:txBody>
      </p:sp>
      <p:sp>
        <p:nvSpPr>
          <p:cNvPr id="4" name="Tekstvak 3">
            <a:extLst>
              <a:ext uri="{FF2B5EF4-FFF2-40B4-BE49-F238E27FC236}">
                <a16:creationId xmlns:a16="http://schemas.microsoft.com/office/drawing/2014/main" id="{32376350-EC93-18C9-A132-45A3C823B821}"/>
              </a:ext>
            </a:extLst>
          </p:cNvPr>
          <p:cNvSpPr txBox="1"/>
          <p:nvPr/>
        </p:nvSpPr>
        <p:spPr>
          <a:xfrm>
            <a:off x="971550" y="5949950"/>
            <a:ext cx="2684463" cy="584200"/>
          </a:xfrm>
          <a:prstGeom prst="rect">
            <a:avLst/>
          </a:prstGeom>
          <a:noFill/>
        </p:spPr>
        <p:txBody>
          <a:bodyPr wrap="none">
            <a:spAutoFit/>
          </a:bodyPr>
          <a:lstStyle/>
          <a:p>
            <a:pPr>
              <a:defRPr/>
            </a:pPr>
            <a:r>
              <a:rPr lang="nl-NL" dirty="0">
                <a:solidFill>
                  <a:schemeClr val="bg1">
                    <a:lumMod val="65000"/>
                  </a:schemeClr>
                </a:solidFill>
              </a:rPr>
              <a:t>Avans Expertisecentrum</a:t>
            </a:r>
          </a:p>
          <a:p>
            <a:pPr>
              <a:defRPr/>
            </a:pPr>
            <a:r>
              <a:rPr lang="nl-NL" dirty="0"/>
              <a:t>Veiligheid</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7">
            <a:extLst>
              <a:ext uri="{FF2B5EF4-FFF2-40B4-BE49-F238E27FC236}">
                <a16:creationId xmlns:a16="http://schemas.microsoft.com/office/drawing/2014/main" id="{CC3144E5-15C3-729E-232E-B77072D48E64}"/>
              </a:ext>
            </a:extLst>
          </p:cNvPr>
          <p:cNvSpPr txBox="1">
            <a:spLocks/>
          </p:cNvSpPr>
          <p:nvPr/>
        </p:nvSpPr>
        <p:spPr bwMode="auto">
          <a:xfrm>
            <a:off x="1098550" y="917575"/>
            <a:ext cx="5111750" cy="355600"/>
          </a:xfrm>
          <a:prstGeom prst="rect">
            <a:avLst/>
          </a:prstGeom>
          <a:noFill/>
          <a:ln>
            <a:noFill/>
          </a:ln>
          <a:effectLst/>
        </p:spPr>
        <p:txBody>
          <a:bodyPr lIns="0" tIns="0" rIns="0" bIns="0"/>
          <a:lstStyle>
            <a:lvl1pPr algn="l" rtl="0" fontAlgn="base">
              <a:lnSpc>
                <a:spcPts val="2600"/>
              </a:lnSpc>
              <a:spcBef>
                <a:spcPts val="0"/>
              </a:spcBef>
              <a:spcAft>
                <a:spcPct val="0"/>
              </a:spcAft>
              <a:defRPr sz="2600" b="1" cap="all" baseline="0">
                <a:solidFill>
                  <a:schemeClr val="accent1"/>
                </a:solidFill>
                <a:latin typeface="Verdana" pitchFamily="34" charset="0"/>
                <a:ea typeface="+mj-ea"/>
                <a:cs typeface="+mj-cs"/>
              </a:defRPr>
            </a:lvl1pPr>
            <a:lvl2pPr algn="l" rtl="0" fontAlgn="base">
              <a:spcBef>
                <a:spcPct val="50000"/>
              </a:spcBef>
              <a:spcAft>
                <a:spcPct val="0"/>
              </a:spcAft>
              <a:defRPr sz="2600" b="1">
                <a:solidFill>
                  <a:schemeClr val="tx2"/>
                </a:solidFill>
                <a:latin typeface="Verdana" pitchFamily="34" charset="0"/>
              </a:defRPr>
            </a:lvl2pPr>
            <a:lvl3pPr algn="l" rtl="0" fontAlgn="base">
              <a:spcBef>
                <a:spcPct val="50000"/>
              </a:spcBef>
              <a:spcAft>
                <a:spcPct val="0"/>
              </a:spcAft>
              <a:defRPr sz="2600" b="1">
                <a:solidFill>
                  <a:schemeClr val="tx2"/>
                </a:solidFill>
                <a:latin typeface="Verdana" pitchFamily="34" charset="0"/>
              </a:defRPr>
            </a:lvl3pPr>
            <a:lvl4pPr algn="l" rtl="0" fontAlgn="base">
              <a:spcBef>
                <a:spcPct val="50000"/>
              </a:spcBef>
              <a:spcAft>
                <a:spcPct val="0"/>
              </a:spcAft>
              <a:defRPr sz="2600" b="1">
                <a:solidFill>
                  <a:schemeClr val="tx2"/>
                </a:solidFill>
                <a:latin typeface="Verdana" pitchFamily="34" charset="0"/>
              </a:defRPr>
            </a:lvl4pPr>
            <a:lvl5pPr algn="l" rtl="0" fontAlgn="base">
              <a:spcBef>
                <a:spcPct val="50000"/>
              </a:spcBef>
              <a:spcAft>
                <a:spcPct val="0"/>
              </a:spcAft>
              <a:defRPr sz="2600" b="1">
                <a:solidFill>
                  <a:schemeClr val="tx2"/>
                </a:solidFill>
                <a:latin typeface="Verdana" pitchFamily="34" charset="0"/>
              </a:defRPr>
            </a:lvl5pPr>
            <a:lvl6pPr marL="457200" algn="l" rtl="0" fontAlgn="base">
              <a:spcBef>
                <a:spcPct val="50000"/>
              </a:spcBef>
              <a:spcAft>
                <a:spcPct val="0"/>
              </a:spcAft>
              <a:defRPr sz="2600" b="1">
                <a:solidFill>
                  <a:schemeClr val="tx2"/>
                </a:solidFill>
                <a:latin typeface="Verdana" pitchFamily="34" charset="0"/>
              </a:defRPr>
            </a:lvl6pPr>
            <a:lvl7pPr marL="914400" algn="l" rtl="0" fontAlgn="base">
              <a:spcBef>
                <a:spcPct val="50000"/>
              </a:spcBef>
              <a:spcAft>
                <a:spcPct val="0"/>
              </a:spcAft>
              <a:defRPr sz="2600" b="1">
                <a:solidFill>
                  <a:schemeClr val="tx2"/>
                </a:solidFill>
                <a:latin typeface="Verdana" pitchFamily="34" charset="0"/>
              </a:defRPr>
            </a:lvl7pPr>
            <a:lvl8pPr marL="1371600" algn="l" rtl="0" fontAlgn="base">
              <a:spcBef>
                <a:spcPct val="50000"/>
              </a:spcBef>
              <a:spcAft>
                <a:spcPct val="0"/>
              </a:spcAft>
              <a:defRPr sz="2600" b="1">
                <a:solidFill>
                  <a:schemeClr val="tx2"/>
                </a:solidFill>
                <a:latin typeface="Verdana" pitchFamily="34" charset="0"/>
              </a:defRPr>
            </a:lvl8pPr>
            <a:lvl9pPr marL="1828800" algn="l" rtl="0" fontAlgn="base">
              <a:spcBef>
                <a:spcPct val="50000"/>
              </a:spcBef>
              <a:spcAft>
                <a:spcPct val="0"/>
              </a:spcAft>
              <a:defRPr sz="2600" b="1">
                <a:solidFill>
                  <a:schemeClr val="tx2"/>
                </a:solidFill>
                <a:latin typeface="Verdana" pitchFamily="34" charset="0"/>
              </a:defRPr>
            </a:lvl9pPr>
          </a:lstStyle>
          <a:p>
            <a:pPr eaLnBrk="1" hangingPunct="1">
              <a:defRPr/>
            </a:pPr>
            <a:endParaRPr lang="nl-NL" kern="0" dirty="0"/>
          </a:p>
          <a:p>
            <a:pPr eaLnBrk="1" hangingPunct="1">
              <a:defRPr/>
            </a:pPr>
            <a:endParaRPr lang="nl-NL" kern="0" dirty="0"/>
          </a:p>
          <a:p>
            <a:pPr eaLnBrk="1" hangingPunct="1">
              <a:defRPr/>
            </a:pPr>
            <a:r>
              <a:rPr lang="nl-NL" kern="0" dirty="0"/>
              <a:t>Verder lezen</a:t>
            </a:r>
          </a:p>
        </p:txBody>
      </p:sp>
      <p:sp>
        <p:nvSpPr>
          <p:cNvPr id="46083" name="Content Placeholder 8">
            <a:extLst>
              <a:ext uri="{FF2B5EF4-FFF2-40B4-BE49-F238E27FC236}">
                <a16:creationId xmlns:a16="http://schemas.microsoft.com/office/drawing/2014/main" id="{4AFE0E86-00DF-A5D1-B5A2-4DAF8DBBAAB9}"/>
              </a:ext>
            </a:extLst>
          </p:cNvPr>
          <p:cNvSpPr txBox="1">
            <a:spLocks/>
          </p:cNvSpPr>
          <p:nvPr/>
        </p:nvSpPr>
        <p:spPr bwMode="auto">
          <a:xfrm>
            <a:off x="1084263" y="2073275"/>
            <a:ext cx="6946900" cy="3876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buClr>
                <a:schemeClr val="accent1"/>
              </a:buClr>
              <a:buFont typeface="Verdana" panose="020B0604030504040204" pitchFamily="34" charset="0"/>
              <a:buChar char="•"/>
              <a:defRPr sz="1600">
                <a:solidFill>
                  <a:schemeClr val="tx1"/>
                </a:solidFill>
                <a:latin typeface="Verdana" panose="020B0604030504040204" pitchFamily="34" charset="0"/>
              </a:defRPr>
            </a:lvl1pPr>
            <a:lvl2pPr marL="358775" indent="-179388">
              <a:buClr>
                <a:schemeClr val="accent1"/>
              </a:buClr>
              <a:buChar char="–"/>
              <a:defRPr sz="1600">
                <a:solidFill>
                  <a:schemeClr val="tx1"/>
                </a:solidFill>
                <a:latin typeface="Verdana" panose="020B0604030504040204" pitchFamily="34" charset="0"/>
              </a:defRPr>
            </a:lvl2pPr>
            <a:lvl3pPr marL="539750" indent="-179388">
              <a:buClr>
                <a:schemeClr val="accent1"/>
              </a:buClr>
              <a:buChar char="–"/>
              <a:defRPr sz="1600">
                <a:solidFill>
                  <a:schemeClr val="tx1"/>
                </a:solidFill>
                <a:latin typeface="Verdana" panose="020B0604030504040204" pitchFamily="34" charset="0"/>
              </a:defRPr>
            </a:lvl3pPr>
            <a:lvl4pPr marL="719138" indent="-179388">
              <a:buClr>
                <a:schemeClr val="accent1"/>
              </a:buClr>
              <a:buChar char="–"/>
              <a:defRPr sz="1600">
                <a:solidFill>
                  <a:schemeClr val="tx1"/>
                </a:solidFill>
                <a:latin typeface="Verdana" panose="020B0604030504040204" pitchFamily="34" charset="0"/>
              </a:defRPr>
            </a:lvl4pPr>
            <a:lvl5pPr marL="898525" indent="-179388">
              <a:buClr>
                <a:schemeClr val="accent1"/>
              </a:buClr>
              <a:buFont typeface="Arial" panose="020B0604020202020204" pitchFamily="34" charset="0"/>
              <a:buChar char="–"/>
              <a:defRPr sz="1600">
                <a:solidFill>
                  <a:schemeClr val="tx1"/>
                </a:solidFill>
                <a:latin typeface="Verdana" panose="020B0604030504040204" pitchFamily="34" charset="0"/>
              </a:defRPr>
            </a:lvl5pPr>
            <a:lvl6pPr marL="1355725" indent="-179388" eaLnBrk="0" fontAlgn="base" hangingPunct="0">
              <a:spcBef>
                <a:spcPct val="0"/>
              </a:spcBef>
              <a:spcAft>
                <a:spcPct val="0"/>
              </a:spcAft>
              <a:buClr>
                <a:schemeClr val="accent1"/>
              </a:buClr>
              <a:buFont typeface="Arial" panose="020B0604020202020204" pitchFamily="34" charset="0"/>
              <a:buChar char="–"/>
              <a:defRPr sz="1600">
                <a:solidFill>
                  <a:schemeClr val="tx1"/>
                </a:solidFill>
                <a:latin typeface="Verdana" panose="020B0604030504040204" pitchFamily="34" charset="0"/>
              </a:defRPr>
            </a:lvl6pPr>
            <a:lvl7pPr marL="1812925" indent="-179388" eaLnBrk="0" fontAlgn="base" hangingPunct="0">
              <a:spcBef>
                <a:spcPct val="0"/>
              </a:spcBef>
              <a:spcAft>
                <a:spcPct val="0"/>
              </a:spcAft>
              <a:buClr>
                <a:schemeClr val="accent1"/>
              </a:buClr>
              <a:buFont typeface="Arial" panose="020B0604020202020204" pitchFamily="34" charset="0"/>
              <a:buChar char="–"/>
              <a:defRPr sz="1600">
                <a:solidFill>
                  <a:schemeClr val="tx1"/>
                </a:solidFill>
                <a:latin typeface="Verdana" panose="020B0604030504040204" pitchFamily="34" charset="0"/>
              </a:defRPr>
            </a:lvl7pPr>
            <a:lvl8pPr marL="2270125" indent="-179388" eaLnBrk="0" fontAlgn="base" hangingPunct="0">
              <a:spcBef>
                <a:spcPct val="0"/>
              </a:spcBef>
              <a:spcAft>
                <a:spcPct val="0"/>
              </a:spcAft>
              <a:buClr>
                <a:schemeClr val="accent1"/>
              </a:buClr>
              <a:buFont typeface="Arial" panose="020B0604020202020204" pitchFamily="34" charset="0"/>
              <a:buChar char="–"/>
              <a:defRPr sz="1600">
                <a:solidFill>
                  <a:schemeClr val="tx1"/>
                </a:solidFill>
                <a:latin typeface="Verdana" panose="020B0604030504040204" pitchFamily="34" charset="0"/>
              </a:defRPr>
            </a:lvl8pPr>
            <a:lvl9pPr marL="2727325" indent="-179388" eaLnBrk="0" fontAlgn="base" hangingPunct="0">
              <a:spcBef>
                <a:spcPct val="0"/>
              </a:spcBef>
              <a:spcAft>
                <a:spcPct val="0"/>
              </a:spcAft>
              <a:buClr>
                <a:schemeClr val="accent1"/>
              </a:buClr>
              <a:buFont typeface="Arial" panose="020B0604020202020204" pitchFamily="34" charset="0"/>
              <a:buChar char="–"/>
              <a:defRPr sz="1600">
                <a:solidFill>
                  <a:schemeClr val="tx1"/>
                </a:solidFill>
                <a:latin typeface="Verdana" panose="020B0604030504040204" pitchFamily="34" charset="0"/>
              </a:defRPr>
            </a:lvl9pPr>
          </a:lstStyle>
          <a:p>
            <a:pPr>
              <a:lnSpc>
                <a:spcPts val="4000"/>
              </a:lnSpc>
              <a:buFont typeface="Verdana" panose="020B0604030504040204" pitchFamily="34" charset="0"/>
              <a:buNone/>
            </a:pPr>
            <a:r>
              <a:rPr lang="nl-NL" altLang="nl-NL" sz="1800">
                <a:hlinkClick r:id="rId3"/>
              </a:rPr>
              <a:t>Aard en omvang ouderenmishandeling - Regioplan</a:t>
            </a:r>
            <a:endParaRPr lang="nl-NL" altLang="nl-NL" sz="1800" b="1">
              <a:ea typeface="Verdana" panose="020B0604030504040204" pitchFamily="34" charset="0"/>
              <a:cs typeface="Verdana" panose="020B0604030504040204" pitchFamily="34" charset="0"/>
            </a:endParaRPr>
          </a:p>
        </p:txBody>
      </p:sp>
      <p:sp>
        <p:nvSpPr>
          <p:cNvPr id="4" name="Tekstvak 3">
            <a:extLst>
              <a:ext uri="{FF2B5EF4-FFF2-40B4-BE49-F238E27FC236}">
                <a16:creationId xmlns:a16="http://schemas.microsoft.com/office/drawing/2014/main" id="{1F2AA676-E0F0-4E4A-E201-5D3CB60BB352}"/>
              </a:ext>
            </a:extLst>
          </p:cNvPr>
          <p:cNvSpPr txBox="1"/>
          <p:nvPr/>
        </p:nvSpPr>
        <p:spPr>
          <a:xfrm>
            <a:off x="971550" y="5949950"/>
            <a:ext cx="2684463" cy="584200"/>
          </a:xfrm>
          <a:prstGeom prst="rect">
            <a:avLst/>
          </a:prstGeom>
          <a:noFill/>
        </p:spPr>
        <p:txBody>
          <a:bodyPr wrap="none">
            <a:spAutoFit/>
          </a:bodyPr>
          <a:lstStyle/>
          <a:p>
            <a:pPr>
              <a:defRPr/>
            </a:pPr>
            <a:r>
              <a:rPr lang="nl-NL" dirty="0">
                <a:solidFill>
                  <a:schemeClr val="bg1">
                    <a:lumMod val="65000"/>
                  </a:schemeClr>
                </a:solidFill>
              </a:rPr>
              <a:t>Avans Expertisecentrum</a:t>
            </a:r>
          </a:p>
          <a:p>
            <a:pPr>
              <a:defRPr/>
            </a:pPr>
            <a:r>
              <a:rPr lang="nl-NL" dirty="0"/>
              <a:t>Veiligheid</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7">
            <a:extLst>
              <a:ext uri="{FF2B5EF4-FFF2-40B4-BE49-F238E27FC236}">
                <a16:creationId xmlns:a16="http://schemas.microsoft.com/office/drawing/2014/main" id="{EEC5E3D7-FB12-CA17-95FD-085F8BEC99BA}"/>
              </a:ext>
            </a:extLst>
          </p:cNvPr>
          <p:cNvSpPr txBox="1">
            <a:spLocks/>
          </p:cNvSpPr>
          <p:nvPr/>
        </p:nvSpPr>
        <p:spPr bwMode="auto">
          <a:xfrm>
            <a:off x="977900" y="1431925"/>
            <a:ext cx="6473825" cy="355600"/>
          </a:xfrm>
          <a:prstGeom prst="rect">
            <a:avLst/>
          </a:prstGeom>
          <a:noFill/>
          <a:ln>
            <a:noFill/>
          </a:ln>
          <a:effectLst/>
        </p:spPr>
        <p:txBody>
          <a:bodyPr lIns="0" tIns="0" rIns="0" bIns="0"/>
          <a:lstStyle>
            <a:lvl1pPr algn="l" rtl="0" fontAlgn="base">
              <a:lnSpc>
                <a:spcPts val="2600"/>
              </a:lnSpc>
              <a:spcBef>
                <a:spcPts val="0"/>
              </a:spcBef>
              <a:spcAft>
                <a:spcPct val="0"/>
              </a:spcAft>
              <a:defRPr sz="2600" b="1" cap="all" baseline="0">
                <a:solidFill>
                  <a:schemeClr val="accent1"/>
                </a:solidFill>
                <a:latin typeface="Verdana" pitchFamily="34" charset="0"/>
                <a:ea typeface="+mj-ea"/>
                <a:cs typeface="+mj-cs"/>
              </a:defRPr>
            </a:lvl1pPr>
            <a:lvl2pPr algn="l" rtl="0" fontAlgn="base">
              <a:spcBef>
                <a:spcPct val="50000"/>
              </a:spcBef>
              <a:spcAft>
                <a:spcPct val="0"/>
              </a:spcAft>
              <a:defRPr sz="2600" b="1">
                <a:solidFill>
                  <a:schemeClr val="tx2"/>
                </a:solidFill>
                <a:latin typeface="Verdana" pitchFamily="34" charset="0"/>
              </a:defRPr>
            </a:lvl2pPr>
            <a:lvl3pPr algn="l" rtl="0" fontAlgn="base">
              <a:spcBef>
                <a:spcPct val="50000"/>
              </a:spcBef>
              <a:spcAft>
                <a:spcPct val="0"/>
              </a:spcAft>
              <a:defRPr sz="2600" b="1">
                <a:solidFill>
                  <a:schemeClr val="tx2"/>
                </a:solidFill>
                <a:latin typeface="Verdana" pitchFamily="34" charset="0"/>
              </a:defRPr>
            </a:lvl3pPr>
            <a:lvl4pPr algn="l" rtl="0" fontAlgn="base">
              <a:spcBef>
                <a:spcPct val="50000"/>
              </a:spcBef>
              <a:spcAft>
                <a:spcPct val="0"/>
              </a:spcAft>
              <a:defRPr sz="2600" b="1">
                <a:solidFill>
                  <a:schemeClr val="tx2"/>
                </a:solidFill>
                <a:latin typeface="Verdana" pitchFamily="34" charset="0"/>
              </a:defRPr>
            </a:lvl4pPr>
            <a:lvl5pPr algn="l" rtl="0" fontAlgn="base">
              <a:spcBef>
                <a:spcPct val="50000"/>
              </a:spcBef>
              <a:spcAft>
                <a:spcPct val="0"/>
              </a:spcAft>
              <a:defRPr sz="2600" b="1">
                <a:solidFill>
                  <a:schemeClr val="tx2"/>
                </a:solidFill>
                <a:latin typeface="Verdana" pitchFamily="34" charset="0"/>
              </a:defRPr>
            </a:lvl5pPr>
            <a:lvl6pPr marL="457200" algn="l" rtl="0" fontAlgn="base">
              <a:spcBef>
                <a:spcPct val="50000"/>
              </a:spcBef>
              <a:spcAft>
                <a:spcPct val="0"/>
              </a:spcAft>
              <a:defRPr sz="2600" b="1">
                <a:solidFill>
                  <a:schemeClr val="tx2"/>
                </a:solidFill>
                <a:latin typeface="Verdana" pitchFamily="34" charset="0"/>
              </a:defRPr>
            </a:lvl6pPr>
            <a:lvl7pPr marL="914400" algn="l" rtl="0" fontAlgn="base">
              <a:spcBef>
                <a:spcPct val="50000"/>
              </a:spcBef>
              <a:spcAft>
                <a:spcPct val="0"/>
              </a:spcAft>
              <a:defRPr sz="2600" b="1">
                <a:solidFill>
                  <a:schemeClr val="tx2"/>
                </a:solidFill>
                <a:latin typeface="Verdana" pitchFamily="34" charset="0"/>
              </a:defRPr>
            </a:lvl7pPr>
            <a:lvl8pPr marL="1371600" algn="l" rtl="0" fontAlgn="base">
              <a:spcBef>
                <a:spcPct val="50000"/>
              </a:spcBef>
              <a:spcAft>
                <a:spcPct val="0"/>
              </a:spcAft>
              <a:defRPr sz="2600" b="1">
                <a:solidFill>
                  <a:schemeClr val="tx2"/>
                </a:solidFill>
                <a:latin typeface="Verdana" pitchFamily="34" charset="0"/>
              </a:defRPr>
            </a:lvl8pPr>
            <a:lvl9pPr marL="1828800" algn="l" rtl="0" fontAlgn="base">
              <a:spcBef>
                <a:spcPct val="50000"/>
              </a:spcBef>
              <a:spcAft>
                <a:spcPct val="0"/>
              </a:spcAft>
              <a:defRPr sz="2600" b="1">
                <a:solidFill>
                  <a:schemeClr val="tx2"/>
                </a:solidFill>
                <a:latin typeface="Verdana" pitchFamily="34" charset="0"/>
              </a:defRPr>
            </a:lvl9pPr>
          </a:lstStyle>
          <a:p>
            <a:pPr eaLnBrk="1" hangingPunct="1">
              <a:lnSpc>
                <a:spcPts val="3000"/>
              </a:lnSpc>
              <a:defRPr/>
            </a:pPr>
            <a:r>
              <a:rPr lang="nl-NL" kern="0" dirty="0"/>
              <a:t>Hoe worden we veilig oud? Wat vindt U?</a:t>
            </a:r>
          </a:p>
          <a:p>
            <a:pPr eaLnBrk="1" hangingPunct="1">
              <a:lnSpc>
                <a:spcPts val="3000"/>
              </a:lnSpc>
              <a:defRPr/>
            </a:pPr>
            <a:endParaRPr lang="nl-NL" kern="0" dirty="0"/>
          </a:p>
        </p:txBody>
      </p:sp>
      <p:sp>
        <p:nvSpPr>
          <p:cNvPr id="11" name="Content Placeholder 8">
            <a:extLst>
              <a:ext uri="{FF2B5EF4-FFF2-40B4-BE49-F238E27FC236}">
                <a16:creationId xmlns:a16="http://schemas.microsoft.com/office/drawing/2014/main" id="{2C920D23-5D45-28A7-E410-08F1BAC92E40}"/>
              </a:ext>
            </a:extLst>
          </p:cNvPr>
          <p:cNvSpPr txBox="1">
            <a:spLocks/>
          </p:cNvSpPr>
          <p:nvPr/>
        </p:nvSpPr>
        <p:spPr bwMode="auto">
          <a:xfrm>
            <a:off x="1116013" y="2133600"/>
            <a:ext cx="6946900" cy="3876675"/>
          </a:xfrm>
          <a:prstGeom prst="rect">
            <a:avLst/>
          </a:prstGeom>
          <a:noFill/>
          <a:ln>
            <a:noFill/>
          </a:ln>
          <a:effectLst/>
        </p:spPr>
        <p:txBody>
          <a:bodyPr lIns="0" tIns="0" rIns="0" bIns="0"/>
          <a:lstStyle>
            <a:lvl1pPr marL="0" indent="0" algn="l" rtl="0" fontAlgn="base">
              <a:lnSpc>
                <a:spcPct val="100000"/>
              </a:lnSpc>
              <a:spcBef>
                <a:spcPts val="0"/>
              </a:spcBef>
              <a:spcAft>
                <a:spcPct val="0"/>
              </a:spcAft>
              <a:buClr>
                <a:schemeClr val="accent1"/>
              </a:buClr>
              <a:buFont typeface="Verdana" pitchFamily="34" charset="0"/>
              <a:buNone/>
              <a:defRPr sz="1600" b="1" i="0" baseline="0">
                <a:solidFill>
                  <a:schemeClr val="tx1"/>
                </a:solidFill>
                <a:latin typeface="Vardana"/>
                <a:ea typeface="+mn-ea"/>
                <a:cs typeface="+mn-cs"/>
              </a:defRPr>
            </a:lvl1pPr>
            <a:lvl2pPr marL="360000" indent="-180000" algn="l" rtl="0" fontAlgn="base">
              <a:lnSpc>
                <a:spcPct val="100000"/>
              </a:lnSpc>
              <a:spcBef>
                <a:spcPts val="0"/>
              </a:spcBef>
              <a:spcAft>
                <a:spcPct val="0"/>
              </a:spcAft>
              <a:buClr>
                <a:schemeClr val="accent1"/>
              </a:buClr>
              <a:buChar char="–"/>
              <a:defRPr sz="1600" b="0" i="0" baseline="0">
                <a:solidFill>
                  <a:schemeClr val="tx1"/>
                </a:solidFill>
                <a:latin typeface="Verdana" pitchFamily="34" charset="0"/>
              </a:defRPr>
            </a:lvl2pPr>
            <a:lvl3pPr marL="540000" indent="-180000" algn="l" rtl="0" fontAlgn="base">
              <a:lnSpc>
                <a:spcPct val="100000"/>
              </a:lnSpc>
              <a:spcBef>
                <a:spcPts val="0"/>
              </a:spcBef>
              <a:spcAft>
                <a:spcPct val="0"/>
              </a:spcAft>
              <a:buClr>
                <a:schemeClr val="accent1"/>
              </a:buClr>
              <a:buChar char="–"/>
              <a:defRPr sz="1600" b="0" i="0" baseline="0">
                <a:solidFill>
                  <a:schemeClr val="tx1"/>
                </a:solidFill>
                <a:latin typeface="Verdana" pitchFamily="34" charset="0"/>
              </a:defRPr>
            </a:lvl3pPr>
            <a:lvl4pPr marL="720000" indent="-180000" algn="l" rtl="0" fontAlgn="base">
              <a:lnSpc>
                <a:spcPct val="100000"/>
              </a:lnSpc>
              <a:spcBef>
                <a:spcPts val="0"/>
              </a:spcBef>
              <a:spcAft>
                <a:spcPct val="0"/>
              </a:spcAft>
              <a:buClr>
                <a:schemeClr val="accent1"/>
              </a:buClr>
              <a:buChar char="–"/>
              <a:defRPr sz="1600" b="0" i="0" baseline="0">
                <a:solidFill>
                  <a:schemeClr val="tx1"/>
                </a:solidFill>
                <a:latin typeface="Verdana" pitchFamily="34" charset="0"/>
              </a:defRPr>
            </a:lvl4pPr>
            <a:lvl5pPr marL="900000" indent="-180000" algn="l" rtl="0" fontAlgn="base">
              <a:spcBef>
                <a:spcPts val="0"/>
              </a:spcBef>
              <a:spcAft>
                <a:spcPct val="0"/>
              </a:spcAft>
              <a:buClr>
                <a:schemeClr val="accent1"/>
              </a:buClr>
              <a:buFont typeface="Arial" pitchFamily="34" charset="0"/>
              <a:buChar char="–"/>
              <a:defRPr sz="1600" baseline="0">
                <a:solidFill>
                  <a:schemeClr val="tx1"/>
                </a:solidFill>
                <a:latin typeface="Verdana" pitchFamily="34"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eaLnBrk="1" hangingPunct="1">
              <a:defRPr/>
            </a:pPr>
            <a:endParaRPr lang="nl-NL" sz="1200" b="0" i="1" kern="0" dirty="0">
              <a:latin typeface="+mj-lt"/>
            </a:endParaRPr>
          </a:p>
        </p:txBody>
      </p:sp>
      <p:sp>
        <p:nvSpPr>
          <p:cNvPr id="4" name="Tekstvak 3">
            <a:extLst>
              <a:ext uri="{FF2B5EF4-FFF2-40B4-BE49-F238E27FC236}">
                <a16:creationId xmlns:a16="http://schemas.microsoft.com/office/drawing/2014/main" id="{CDF59909-7DE9-FFF5-07DF-02ACD6A3C163}"/>
              </a:ext>
            </a:extLst>
          </p:cNvPr>
          <p:cNvSpPr txBox="1"/>
          <p:nvPr/>
        </p:nvSpPr>
        <p:spPr>
          <a:xfrm>
            <a:off x="971550" y="5949950"/>
            <a:ext cx="2684463" cy="584200"/>
          </a:xfrm>
          <a:prstGeom prst="rect">
            <a:avLst/>
          </a:prstGeom>
          <a:noFill/>
        </p:spPr>
        <p:txBody>
          <a:bodyPr wrap="none">
            <a:spAutoFit/>
          </a:bodyPr>
          <a:lstStyle/>
          <a:p>
            <a:pPr>
              <a:defRPr/>
            </a:pPr>
            <a:r>
              <a:rPr lang="nl-NL" dirty="0">
                <a:solidFill>
                  <a:schemeClr val="bg1">
                    <a:lumMod val="65000"/>
                  </a:schemeClr>
                </a:solidFill>
              </a:rPr>
              <a:t>Avans Expertisecentrum</a:t>
            </a:r>
          </a:p>
          <a:p>
            <a:pPr>
              <a:defRPr/>
            </a:pPr>
            <a:r>
              <a:rPr lang="nl-NL" dirty="0"/>
              <a:t>Veiligheid</a:t>
            </a:r>
          </a:p>
        </p:txBody>
      </p:sp>
      <p:pic>
        <p:nvPicPr>
          <p:cNvPr id="48133" name="Afbeelding 1">
            <a:extLst>
              <a:ext uri="{FF2B5EF4-FFF2-40B4-BE49-F238E27FC236}">
                <a16:creationId xmlns:a16="http://schemas.microsoft.com/office/drawing/2014/main" id="{E31A65F5-15E9-AEA9-0698-C832F8DF12E0}"/>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141413" y="2444750"/>
            <a:ext cx="5903912" cy="1704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134" name="Afbeelding 2">
            <a:extLst>
              <a:ext uri="{FF2B5EF4-FFF2-40B4-BE49-F238E27FC236}">
                <a16:creationId xmlns:a16="http://schemas.microsoft.com/office/drawing/2014/main" id="{8F3F1F78-FE5A-9C5C-DB2A-301C9072C0B0}"/>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021263" y="4365625"/>
            <a:ext cx="2287587" cy="227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7">
            <a:extLst>
              <a:ext uri="{FF2B5EF4-FFF2-40B4-BE49-F238E27FC236}">
                <a16:creationId xmlns:a16="http://schemas.microsoft.com/office/drawing/2014/main" id="{FC343D11-8838-7231-173B-95CC782C3085}"/>
              </a:ext>
            </a:extLst>
          </p:cNvPr>
          <p:cNvSpPr txBox="1">
            <a:spLocks/>
          </p:cNvSpPr>
          <p:nvPr/>
        </p:nvSpPr>
        <p:spPr bwMode="auto">
          <a:xfrm>
            <a:off x="971550" y="768350"/>
            <a:ext cx="5921375" cy="355600"/>
          </a:xfrm>
          <a:prstGeom prst="rect">
            <a:avLst/>
          </a:prstGeom>
          <a:noFill/>
          <a:ln>
            <a:noFill/>
          </a:ln>
          <a:effectLst/>
        </p:spPr>
        <p:txBody>
          <a:bodyPr lIns="0" tIns="0" rIns="0" bIns="0"/>
          <a:lstStyle>
            <a:lvl1pPr algn="l" rtl="0" fontAlgn="base">
              <a:lnSpc>
                <a:spcPts val="2600"/>
              </a:lnSpc>
              <a:spcBef>
                <a:spcPts val="0"/>
              </a:spcBef>
              <a:spcAft>
                <a:spcPct val="0"/>
              </a:spcAft>
              <a:defRPr sz="2600" b="1" cap="all" baseline="0">
                <a:solidFill>
                  <a:schemeClr val="accent1"/>
                </a:solidFill>
                <a:latin typeface="Verdana" pitchFamily="34" charset="0"/>
                <a:ea typeface="+mj-ea"/>
                <a:cs typeface="+mj-cs"/>
              </a:defRPr>
            </a:lvl1pPr>
            <a:lvl2pPr algn="l" rtl="0" fontAlgn="base">
              <a:spcBef>
                <a:spcPct val="50000"/>
              </a:spcBef>
              <a:spcAft>
                <a:spcPct val="0"/>
              </a:spcAft>
              <a:defRPr sz="2600" b="1">
                <a:solidFill>
                  <a:schemeClr val="tx2"/>
                </a:solidFill>
                <a:latin typeface="Verdana" pitchFamily="34" charset="0"/>
              </a:defRPr>
            </a:lvl2pPr>
            <a:lvl3pPr algn="l" rtl="0" fontAlgn="base">
              <a:spcBef>
                <a:spcPct val="50000"/>
              </a:spcBef>
              <a:spcAft>
                <a:spcPct val="0"/>
              </a:spcAft>
              <a:defRPr sz="2600" b="1">
                <a:solidFill>
                  <a:schemeClr val="tx2"/>
                </a:solidFill>
                <a:latin typeface="Verdana" pitchFamily="34" charset="0"/>
              </a:defRPr>
            </a:lvl3pPr>
            <a:lvl4pPr algn="l" rtl="0" fontAlgn="base">
              <a:spcBef>
                <a:spcPct val="50000"/>
              </a:spcBef>
              <a:spcAft>
                <a:spcPct val="0"/>
              </a:spcAft>
              <a:defRPr sz="2600" b="1">
                <a:solidFill>
                  <a:schemeClr val="tx2"/>
                </a:solidFill>
                <a:latin typeface="Verdana" pitchFamily="34" charset="0"/>
              </a:defRPr>
            </a:lvl4pPr>
            <a:lvl5pPr algn="l" rtl="0" fontAlgn="base">
              <a:spcBef>
                <a:spcPct val="50000"/>
              </a:spcBef>
              <a:spcAft>
                <a:spcPct val="0"/>
              </a:spcAft>
              <a:defRPr sz="2600" b="1">
                <a:solidFill>
                  <a:schemeClr val="tx2"/>
                </a:solidFill>
                <a:latin typeface="Verdana" pitchFamily="34" charset="0"/>
              </a:defRPr>
            </a:lvl5pPr>
            <a:lvl6pPr marL="457200" algn="l" rtl="0" fontAlgn="base">
              <a:spcBef>
                <a:spcPct val="50000"/>
              </a:spcBef>
              <a:spcAft>
                <a:spcPct val="0"/>
              </a:spcAft>
              <a:defRPr sz="2600" b="1">
                <a:solidFill>
                  <a:schemeClr val="tx2"/>
                </a:solidFill>
                <a:latin typeface="Verdana" pitchFamily="34" charset="0"/>
              </a:defRPr>
            </a:lvl6pPr>
            <a:lvl7pPr marL="914400" algn="l" rtl="0" fontAlgn="base">
              <a:spcBef>
                <a:spcPct val="50000"/>
              </a:spcBef>
              <a:spcAft>
                <a:spcPct val="0"/>
              </a:spcAft>
              <a:defRPr sz="2600" b="1">
                <a:solidFill>
                  <a:schemeClr val="tx2"/>
                </a:solidFill>
                <a:latin typeface="Verdana" pitchFamily="34" charset="0"/>
              </a:defRPr>
            </a:lvl7pPr>
            <a:lvl8pPr marL="1371600" algn="l" rtl="0" fontAlgn="base">
              <a:spcBef>
                <a:spcPct val="50000"/>
              </a:spcBef>
              <a:spcAft>
                <a:spcPct val="0"/>
              </a:spcAft>
              <a:defRPr sz="2600" b="1">
                <a:solidFill>
                  <a:schemeClr val="tx2"/>
                </a:solidFill>
                <a:latin typeface="Verdana" pitchFamily="34" charset="0"/>
              </a:defRPr>
            </a:lvl8pPr>
            <a:lvl9pPr marL="1828800" algn="l" rtl="0" fontAlgn="base">
              <a:spcBef>
                <a:spcPct val="50000"/>
              </a:spcBef>
              <a:spcAft>
                <a:spcPct val="0"/>
              </a:spcAft>
              <a:defRPr sz="2600" b="1">
                <a:solidFill>
                  <a:schemeClr val="tx2"/>
                </a:solidFill>
                <a:latin typeface="Verdana" pitchFamily="34" charset="0"/>
              </a:defRPr>
            </a:lvl9pPr>
          </a:lstStyle>
          <a:p>
            <a:pPr eaLnBrk="1" hangingPunct="1">
              <a:defRPr/>
            </a:pPr>
            <a:endParaRPr lang="nl-NL" kern="0" dirty="0"/>
          </a:p>
          <a:p>
            <a:pPr eaLnBrk="1" hangingPunct="1">
              <a:defRPr/>
            </a:pPr>
            <a:endParaRPr lang="nl-NL" kern="0" dirty="0"/>
          </a:p>
          <a:p>
            <a:pPr eaLnBrk="1" hangingPunct="1">
              <a:defRPr/>
            </a:pPr>
            <a:r>
              <a:rPr lang="nl-NL" kern="0" dirty="0"/>
              <a:t>Wie ben ik?</a:t>
            </a:r>
          </a:p>
        </p:txBody>
      </p:sp>
      <p:sp>
        <p:nvSpPr>
          <p:cNvPr id="11" name="Content Placeholder 8">
            <a:extLst>
              <a:ext uri="{FF2B5EF4-FFF2-40B4-BE49-F238E27FC236}">
                <a16:creationId xmlns:a16="http://schemas.microsoft.com/office/drawing/2014/main" id="{7A8A0985-A79D-6C14-A6DC-508AB50C5C44}"/>
              </a:ext>
            </a:extLst>
          </p:cNvPr>
          <p:cNvSpPr txBox="1">
            <a:spLocks/>
          </p:cNvSpPr>
          <p:nvPr/>
        </p:nvSpPr>
        <p:spPr bwMode="auto">
          <a:xfrm>
            <a:off x="971550" y="2066925"/>
            <a:ext cx="5921375" cy="3660775"/>
          </a:xfrm>
          <a:prstGeom prst="rect">
            <a:avLst/>
          </a:prstGeom>
          <a:noFill/>
          <a:ln>
            <a:noFill/>
          </a:ln>
          <a:effectLst/>
        </p:spPr>
        <p:txBody>
          <a:bodyPr lIns="0" tIns="0" rIns="0" bIns="0"/>
          <a:lstStyle>
            <a:lvl1pPr marL="0" indent="0" algn="l" rtl="0" fontAlgn="base">
              <a:lnSpc>
                <a:spcPct val="100000"/>
              </a:lnSpc>
              <a:spcBef>
                <a:spcPts val="0"/>
              </a:spcBef>
              <a:spcAft>
                <a:spcPct val="0"/>
              </a:spcAft>
              <a:buClr>
                <a:schemeClr val="accent1"/>
              </a:buClr>
              <a:buFont typeface="Verdana" pitchFamily="34" charset="0"/>
              <a:buNone/>
              <a:defRPr sz="1600" b="1" i="0" baseline="0">
                <a:solidFill>
                  <a:schemeClr val="tx1"/>
                </a:solidFill>
                <a:latin typeface="Vardana"/>
                <a:ea typeface="+mn-ea"/>
                <a:cs typeface="+mn-cs"/>
              </a:defRPr>
            </a:lvl1pPr>
            <a:lvl2pPr marL="360000" indent="-180000" algn="l" rtl="0" fontAlgn="base">
              <a:lnSpc>
                <a:spcPct val="100000"/>
              </a:lnSpc>
              <a:spcBef>
                <a:spcPts val="0"/>
              </a:spcBef>
              <a:spcAft>
                <a:spcPct val="0"/>
              </a:spcAft>
              <a:buClr>
                <a:schemeClr val="accent1"/>
              </a:buClr>
              <a:buChar char="–"/>
              <a:defRPr sz="1600" b="0" i="0" baseline="0">
                <a:solidFill>
                  <a:schemeClr val="tx1"/>
                </a:solidFill>
                <a:latin typeface="Verdana" pitchFamily="34" charset="0"/>
              </a:defRPr>
            </a:lvl2pPr>
            <a:lvl3pPr marL="540000" indent="-180000" algn="l" rtl="0" fontAlgn="base">
              <a:lnSpc>
                <a:spcPct val="100000"/>
              </a:lnSpc>
              <a:spcBef>
                <a:spcPts val="0"/>
              </a:spcBef>
              <a:spcAft>
                <a:spcPct val="0"/>
              </a:spcAft>
              <a:buClr>
                <a:schemeClr val="accent1"/>
              </a:buClr>
              <a:buChar char="–"/>
              <a:defRPr sz="1600" b="0" i="0" baseline="0">
                <a:solidFill>
                  <a:schemeClr val="tx1"/>
                </a:solidFill>
                <a:latin typeface="Verdana" pitchFamily="34" charset="0"/>
              </a:defRPr>
            </a:lvl3pPr>
            <a:lvl4pPr marL="720000" indent="-180000" algn="l" rtl="0" fontAlgn="base">
              <a:lnSpc>
                <a:spcPct val="100000"/>
              </a:lnSpc>
              <a:spcBef>
                <a:spcPts val="0"/>
              </a:spcBef>
              <a:spcAft>
                <a:spcPct val="0"/>
              </a:spcAft>
              <a:buClr>
                <a:schemeClr val="accent1"/>
              </a:buClr>
              <a:buChar char="–"/>
              <a:defRPr sz="1600" b="0" i="0" baseline="0">
                <a:solidFill>
                  <a:schemeClr val="tx1"/>
                </a:solidFill>
                <a:latin typeface="Verdana" pitchFamily="34" charset="0"/>
              </a:defRPr>
            </a:lvl4pPr>
            <a:lvl5pPr marL="900000" indent="-180000" algn="l" rtl="0" fontAlgn="base">
              <a:spcBef>
                <a:spcPts val="0"/>
              </a:spcBef>
              <a:spcAft>
                <a:spcPct val="0"/>
              </a:spcAft>
              <a:buClr>
                <a:schemeClr val="accent1"/>
              </a:buClr>
              <a:buFont typeface="Arial" pitchFamily="34" charset="0"/>
              <a:buChar char="–"/>
              <a:defRPr sz="1600" baseline="0">
                <a:solidFill>
                  <a:schemeClr val="tx1"/>
                </a:solidFill>
                <a:latin typeface="Verdana" pitchFamily="34"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285750" indent="-285750" eaLnBrk="1" hangingPunct="1">
              <a:lnSpc>
                <a:spcPts val="2900"/>
              </a:lnSpc>
              <a:buFont typeface="Arial" panose="020B0604020202020204" pitchFamily="34" charset="0"/>
              <a:buChar char="•"/>
              <a:defRPr/>
            </a:pPr>
            <a:r>
              <a:rPr lang="nl-NL" sz="1800" b="0" kern="0" dirty="0">
                <a:latin typeface="+mj-lt"/>
              </a:rPr>
              <a:t>Lector Veiligheid in Afhankelijkheidsrelaties bij Avans Hogeschool en de Politieacademie</a:t>
            </a:r>
          </a:p>
          <a:p>
            <a:pPr marL="702900" lvl="1" indent="-342900" eaLnBrk="1" hangingPunct="1">
              <a:lnSpc>
                <a:spcPts val="2900"/>
              </a:lnSpc>
              <a:buFont typeface="Verdana" pitchFamily="34" charset="0"/>
              <a:buAutoNum type="arabicParenR"/>
              <a:defRPr/>
            </a:pPr>
            <a:r>
              <a:rPr lang="nl-NL" sz="1800" kern="0" dirty="0">
                <a:latin typeface="+mj-lt"/>
              </a:rPr>
              <a:t>Geweld in gezin/familie</a:t>
            </a:r>
          </a:p>
          <a:p>
            <a:pPr marL="702900" lvl="1" indent="-342900" eaLnBrk="1" hangingPunct="1">
              <a:lnSpc>
                <a:spcPts val="2900"/>
              </a:lnSpc>
              <a:buFont typeface="Verdana" pitchFamily="34" charset="0"/>
              <a:buAutoNum type="arabicParenR"/>
              <a:defRPr/>
            </a:pPr>
            <a:r>
              <a:rPr lang="nl-NL" sz="1800" kern="0" dirty="0">
                <a:latin typeface="+mj-lt"/>
              </a:rPr>
              <a:t>Geweld in instellingen en door professionals</a:t>
            </a:r>
          </a:p>
          <a:p>
            <a:pPr marL="702900" lvl="1" indent="-342900" eaLnBrk="1" hangingPunct="1">
              <a:lnSpc>
                <a:spcPts val="2900"/>
              </a:lnSpc>
              <a:buFont typeface="Verdana" pitchFamily="34" charset="0"/>
              <a:buAutoNum type="arabicParenR"/>
              <a:defRPr/>
            </a:pPr>
            <a:r>
              <a:rPr lang="nl-NL" sz="1800" kern="0" dirty="0">
                <a:latin typeface="+mj-lt"/>
              </a:rPr>
              <a:t>Mensenhandel</a:t>
            </a:r>
          </a:p>
          <a:p>
            <a:pPr marL="285750" indent="-285750" eaLnBrk="1" hangingPunct="1">
              <a:lnSpc>
                <a:spcPts val="2900"/>
              </a:lnSpc>
              <a:buFont typeface="Arial" panose="020B0604020202020204" pitchFamily="34" charset="0"/>
              <a:buChar char="•"/>
              <a:defRPr/>
            </a:pPr>
            <a:r>
              <a:rPr lang="nl-NL" sz="1800" b="0" kern="0" dirty="0">
                <a:latin typeface="+mj-lt"/>
              </a:rPr>
              <a:t>Hoofd onderzoek van het Landelijk Expertise Centrum Eer Gerelateerd Geweld </a:t>
            </a:r>
          </a:p>
          <a:p>
            <a:pPr marL="285750" indent="-285750" eaLnBrk="1" hangingPunct="1">
              <a:lnSpc>
                <a:spcPts val="2900"/>
              </a:lnSpc>
              <a:buFont typeface="Arial" panose="020B0604020202020204" pitchFamily="34" charset="0"/>
              <a:buChar char="•"/>
              <a:defRPr/>
            </a:pPr>
            <a:r>
              <a:rPr lang="nl-NL" sz="1800" b="0" kern="0" dirty="0">
                <a:latin typeface="+mj-lt"/>
              </a:rPr>
              <a:t>Bijzonder hoogleraar Rechtsantropologie Open Universiteit</a:t>
            </a:r>
          </a:p>
          <a:p>
            <a:pPr marL="285750" indent="-285750" eaLnBrk="1" hangingPunct="1">
              <a:lnSpc>
                <a:spcPts val="2900"/>
              </a:lnSpc>
              <a:buFont typeface="Arial" panose="020B0604020202020204" pitchFamily="34" charset="0"/>
              <a:buChar char="•"/>
              <a:defRPr/>
            </a:pPr>
            <a:endParaRPr lang="nl-NL" sz="1800" b="0" kern="0" dirty="0">
              <a:latin typeface="+mj-lt"/>
            </a:endParaRPr>
          </a:p>
          <a:p>
            <a:pPr eaLnBrk="1" hangingPunct="1">
              <a:lnSpc>
                <a:spcPts val="2900"/>
              </a:lnSpc>
              <a:defRPr/>
            </a:pPr>
            <a:endParaRPr lang="nl-NL" sz="1800" b="0" kern="0" dirty="0">
              <a:latin typeface="+mj-lt"/>
            </a:endParaRPr>
          </a:p>
        </p:txBody>
      </p:sp>
      <p:sp>
        <p:nvSpPr>
          <p:cNvPr id="4" name="Tekstvak 3">
            <a:extLst>
              <a:ext uri="{FF2B5EF4-FFF2-40B4-BE49-F238E27FC236}">
                <a16:creationId xmlns:a16="http://schemas.microsoft.com/office/drawing/2014/main" id="{19BE0990-F00C-FB9B-B9E9-7A4988A6819C}"/>
              </a:ext>
            </a:extLst>
          </p:cNvPr>
          <p:cNvSpPr txBox="1"/>
          <p:nvPr/>
        </p:nvSpPr>
        <p:spPr>
          <a:xfrm>
            <a:off x="971550" y="5949950"/>
            <a:ext cx="2684463" cy="584200"/>
          </a:xfrm>
          <a:prstGeom prst="rect">
            <a:avLst/>
          </a:prstGeom>
          <a:noFill/>
        </p:spPr>
        <p:txBody>
          <a:bodyPr wrap="none">
            <a:spAutoFit/>
          </a:bodyPr>
          <a:lstStyle/>
          <a:p>
            <a:pPr>
              <a:defRPr/>
            </a:pPr>
            <a:r>
              <a:rPr lang="nl-NL" dirty="0">
                <a:solidFill>
                  <a:schemeClr val="bg1">
                    <a:lumMod val="65000"/>
                  </a:schemeClr>
                </a:solidFill>
              </a:rPr>
              <a:t>Avans Expertisecentrum</a:t>
            </a:r>
          </a:p>
          <a:p>
            <a:pPr>
              <a:defRPr/>
            </a:pPr>
            <a:r>
              <a:rPr lang="nl-NL" dirty="0"/>
              <a:t>Veiligheid</a:t>
            </a:r>
          </a:p>
        </p:txBody>
      </p:sp>
      <p:sp>
        <p:nvSpPr>
          <p:cNvPr id="21509" name="AutoShape 6" descr="Afbeeldingsresultaat voor zorg">
            <a:extLst>
              <a:ext uri="{FF2B5EF4-FFF2-40B4-BE49-F238E27FC236}">
                <a16:creationId xmlns:a16="http://schemas.microsoft.com/office/drawing/2014/main" id="{9E1066CB-9F09-F5F4-0808-67F6E0A2AB6D}"/>
              </a:ext>
            </a:extLst>
          </p:cNvPr>
          <p:cNvSpPr>
            <a:spLocks noChangeAspect="1" noChangeArrowheads="1"/>
          </p:cNvSpPr>
          <p:nvPr/>
        </p:nvSpPr>
        <p:spPr bwMode="auto">
          <a:xfrm>
            <a:off x="-34925" y="-122238"/>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Verdana" panose="020B0604030504040204" pitchFamily="34" charset="0"/>
              </a:defRPr>
            </a:lvl1pPr>
            <a:lvl2pPr marL="742950" indent="-285750">
              <a:defRPr sz="1600">
                <a:solidFill>
                  <a:schemeClr val="tx1"/>
                </a:solidFill>
                <a:latin typeface="Verdana" panose="020B0604030504040204" pitchFamily="34" charset="0"/>
              </a:defRPr>
            </a:lvl2pPr>
            <a:lvl3pPr marL="1143000" indent="-228600">
              <a:defRPr sz="1600">
                <a:solidFill>
                  <a:schemeClr val="tx1"/>
                </a:solidFill>
                <a:latin typeface="Verdana" panose="020B0604030504040204" pitchFamily="34" charset="0"/>
              </a:defRPr>
            </a:lvl3pPr>
            <a:lvl4pPr marL="1600200" indent="-228600">
              <a:defRPr sz="1600">
                <a:solidFill>
                  <a:schemeClr val="tx1"/>
                </a:solidFill>
                <a:latin typeface="Verdana" panose="020B0604030504040204" pitchFamily="34" charset="0"/>
              </a:defRPr>
            </a:lvl4pPr>
            <a:lvl5pPr marL="2057400" indent="-228600">
              <a:defRPr sz="1600">
                <a:solidFill>
                  <a:schemeClr val="tx1"/>
                </a:solidFill>
                <a:latin typeface="Verdana" panose="020B0604030504040204" pitchFamily="34" charset="0"/>
              </a:defRPr>
            </a:lvl5pPr>
            <a:lvl6pPr marL="2514600" indent="-228600" eaLnBrk="0" fontAlgn="base" hangingPunct="0">
              <a:spcBef>
                <a:spcPct val="0"/>
              </a:spcBef>
              <a:spcAft>
                <a:spcPct val="0"/>
              </a:spcAft>
              <a:defRPr sz="1600">
                <a:solidFill>
                  <a:schemeClr val="tx1"/>
                </a:solidFill>
                <a:latin typeface="Verdana" panose="020B0604030504040204" pitchFamily="34" charset="0"/>
              </a:defRPr>
            </a:lvl6pPr>
            <a:lvl7pPr marL="2971800" indent="-228600" eaLnBrk="0" fontAlgn="base" hangingPunct="0">
              <a:spcBef>
                <a:spcPct val="0"/>
              </a:spcBef>
              <a:spcAft>
                <a:spcPct val="0"/>
              </a:spcAft>
              <a:defRPr sz="1600">
                <a:solidFill>
                  <a:schemeClr val="tx1"/>
                </a:solidFill>
                <a:latin typeface="Verdana" panose="020B0604030504040204" pitchFamily="34" charset="0"/>
              </a:defRPr>
            </a:lvl7pPr>
            <a:lvl8pPr marL="3429000" indent="-228600" eaLnBrk="0" fontAlgn="base" hangingPunct="0">
              <a:spcBef>
                <a:spcPct val="0"/>
              </a:spcBef>
              <a:spcAft>
                <a:spcPct val="0"/>
              </a:spcAft>
              <a:defRPr sz="1600">
                <a:solidFill>
                  <a:schemeClr val="tx1"/>
                </a:solidFill>
                <a:latin typeface="Verdana" panose="020B0604030504040204" pitchFamily="34" charset="0"/>
              </a:defRPr>
            </a:lvl8pPr>
            <a:lvl9pPr marL="3886200" indent="-228600" eaLnBrk="0" fontAlgn="base" hangingPunct="0">
              <a:spcBef>
                <a:spcPct val="0"/>
              </a:spcBef>
              <a:spcAft>
                <a:spcPct val="0"/>
              </a:spcAft>
              <a:defRPr sz="1600">
                <a:solidFill>
                  <a:schemeClr val="tx1"/>
                </a:solidFill>
                <a:latin typeface="Verdana" panose="020B0604030504040204" pitchFamily="34" charset="0"/>
              </a:defRPr>
            </a:lvl9pPr>
          </a:lstStyle>
          <a:p>
            <a:endParaRPr lang="en-US" altLang="nl-NL"/>
          </a:p>
        </p:txBody>
      </p:sp>
      <p:sp>
        <p:nvSpPr>
          <p:cNvPr id="21510" name="AutoShape 8" descr="Afbeeldingsresultaat voor zorg">
            <a:extLst>
              <a:ext uri="{FF2B5EF4-FFF2-40B4-BE49-F238E27FC236}">
                <a16:creationId xmlns:a16="http://schemas.microsoft.com/office/drawing/2014/main" id="{8C223F69-E079-862E-F513-9C2702CB4423}"/>
              </a:ext>
            </a:extLst>
          </p:cNvPr>
          <p:cNvSpPr>
            <a:spLocks noChangeAspect="1" noChangeArrowheads="1"/>
          </p:cNvSpPr>
          <p:nvPr/>
        </p:nvSpPr>
        <p:spPr bwMode="auto">
          <a:xfrm>
            <a:off x="117475" y="30163"/>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Verdana" panose="020B0604030504040204" pitchFamily="34" charset="0"/>
              </a:defRPr>
            </a:lvl1pPr>
            <a:lvl2pPr marL="742950" indent="-285750">
              <a:defRPr sz="1600">
                <a:solidFill>
                  <a:schemeClr val="tx1"/>
                </a:solidFill>
                <a:latin typeface="Verdana" panose="020B0604030504040204" pitchFamily="34" charset="0"/>
              </a:defRPr>
            </a:lvl2pPr>
            <a:lvl3pPr marL="1143000" indent="-228600">
              <a:defRPr sz="1600">
                <a:solidFill>
                  <a:schemeClr val="tx1"/>
                </a:solidFill>
                <a:latin typeface="Verdana" panose="020B0604030504040204" pitchFamily="34" charset="0"/>
              </a:defRPr>
            </a:lvl3pPr>
            <a:lvl4pPr marL="1600200" indent="-228600">
              <a:defRPr sz="1600">
                <a:solidFill>
                  <a:schemeClr val="tx1"/>
                </a:solidFill>
                <a:latin typeface="Verdana" panose="020B0604030504040204" pitchFamily="34" charset="0"/>
              </a:defRPr>
            </a:lvl4pPr>
            <a:lvl5pPr marL="2057400" indent="-228600">
              <a:defRPr sz="1600">
                <a:solidFill>
                  <a:schemeClr val="tx1"/>
                </a:solidFill>
                <a:latin typeface="Verdana" panose="020B0604030504040204" pitchFamily="34" charset="0"/>
              </a:defRPr>
            </a:lvl5pPr>
            <a:lvl6pPr marL="2514600" indent="-228600" eaLnBrk="0" fontAlgn="base" hangingPunct="0">
              <a:spcBef>
                <a:spcPct val="0"/>
              </a:spcBef>
              <a:spcAft>
                <a:spcPct val="0"/>
              </a:spcAft>
              <a:defRPr sz="1600">
                <a:solidFill>
                  <a:schemeClr val="tx1"/>
                </a:solidFill>
                <a:latin typeface="Verdana" panose="020B0604030504040204" pitchFamily="34" charset="0"/>
              </a:defRPr>
            </a:lvl6pPr>
            <a:lvl7pPr marL="2971800" indent="-228600" eaLnBrk="0" fontAlgn="base" hangingPunct="0">
              <a:spcBef>
                <a:spcPct val="0"/>
              </a:spcBef>
              <a:spcAft>
                <a:spcPct val="0"/>
              </a:spcAft>
              <a:defRPr sz="1600">
                <a:solidFill>
                  <a:schemeClr val="tx1"/>
                </a:solidFill>
                <a:latin typeface="Verdana" panose="020B0604030504040204" pitchFamily="34" charset="0"/>
              </a:defRPr>
            </a:lvl7pPr>
            <a:lvl8pPr marL="3429000" indent="-228600" eaLnBrk="0" fontAlgn="base" hangingPunct="0">
              <a:spcBef>
                <a:spcPct val="0"/>
              </a:spcBef>
              <a:spcAft>
                <a:spcPct val="0"/>
              </a:spcAft>
              <a:defRPr sz="1600">
                <a:solidFill>
                  <a:schemeClr val="tx1"/>
                </a:solidFill>
                <a:latin typeface="Verdana" panose="020B0604030504040204" pitchFamily="34" charset="0"/>
              </a:defRPr>
            </a:lvl8pPr>
            <a:lvl9pPr marL="3886200" indent="-228600" eaLnBrk="0" fontAlgn="base" hangingPunct="0">
              <a:spcBef>
                <a:spcPct val="0"/>
              </a:spcBef>
              <a:spcAft>
                <a:spcPct val="0"/>
              </a:spcAft>
              <a:defRPr sz="1600">
                <a:solidFill>
                  <a:schemeClr val="tx1"/>
                </a:solidFill>
                <a:latin typeface="Verdana" panose="020B0604030504040204" pitchFamily="34" charset="0"/>
              </a:defRPr>
            </a:lvl9pPr>
          </a:lstStyle>
          <a:p>
            <a:endParaRPr lang="en-US" altLang="nl-NL"/>
          </a:p>
        </p:txBody>
      </p:sp>
      <p:pic>
        <p:nvPicPr>
          <p:cNvPr id="21511" name="Afbeelding 8">
            <a:extLst>
              <a:ext uri="{FF2B5EF4-FFF2-40B4-BE49-F238E27FC236}">
                <a16:creationId xmlns:a16="http://schemas.microsoft.com/office/drawing/2014/main" id="{7498B756-122D-B5E2-9EBD-C94E1574E7C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891338" y="2781300"/>
            <a:ext cx="2144712" cy="266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7">
            <a:extLst>
              <a:ext uri="{FF2B5EF4-FFF2-40B4-BE49-F238E27FC236}">
                <a16:creationId xmlns:a16="http://schemas.microsoft.com/office/drawing/2014/main" id="{F83D88EC-B473-788C-1F5F-BC96FE5792B2}"/>
              </a:ext>
            </a:extLst>
          </p:cNvPr>
          <p:cNvSpPr txBox="1">
            <a:spLocks/>
          </p:cNvSpPr>
          <p:nvPr/>
        </p:nvSpPr>
        <p:spPr bwMode="auto">
          <a:xfrm>
            <a:off x="977900" y="1431925"/>
            <a:ext cx="5111750" cy="355600"/>
          </a:xfrm>
          <a:prstGeom prst="rect">
            <a:avLst/>
          </a:prstGeom>
          <a:noFill/>
          <a:ln>
            <a:noFill/>
          </a:ln>
          <a:effectLst/>
        </p:spPr>
        <p:txBody>
          <a:bodyPr lIns="0" tIns="0" rIns="0" bIns="0"/>
          <a:lstStyle>
            <a:lvl1pPr algn="l" rtl="0" fontAlgn="base">
              <a:lnSpc>
                <a:spcPts val="2600"/>
              </a:lnSpc>
              <a:spcBef>
                <a:spcPts val="0"/>
              </a:spcBef>
              <a:spcAft>
                <a:spcPct val="0"/>
              </a:spcAft>
              <a:defRPr sz="2600" b="1" cap="all" baseline="0">
                <a:solidFill>
                  <a:schemeClr val="accent1"/>
                </a:solidFill>
                <a:latin typeface="Verdana" pitchFamily="34" charset="0"/>
                <a:ea typeface="+mj-ea"/>
                <a:cs typeface="+mj-cs"/>
              </a:defRPr>
            </a:lvl1pPr>
            <a:lvl2pPr algn="l" rtl="0" fontAlgn="base">
              <a:spcBef>
                <a:spcPct val="50000"/>
              </a:spcBef>
              <a:spcAft>
                <a:spcPct val="0"/>
              </a:spcAft>
              <a:defRPr sz="2600" b="1">
                <a:solidFill>
                  <a:schemeClr val="tx2"/>
                </a:solidFill>
                <a:latin typeface="Verdana" pitchFamily="34" charset="0"/>
              </a:defRPr>
            </a:lvl2pPr>
            <a:lvl3pPr algn="l" rtl="0" fontAlgn="base">
              <a:spcBef>
                <a:spcPct val="50000"/>
              </a:spcBef>
              <a:spcAft>
                <a:spcPct val="0"/>
              </a:spcAft>
              <a:defRPr sz="2600" b="1">
                <a:solidFill>
                  <a:schemeClr val="tx2"/>
                </a:solidFill>
                <a:latin typeface="Verdana" pitchFamily="34" charset="0"/>
              </a:defRPr>
            </a:lvl3pPr>
            <a:lvl4pPr algn="l" rtl="0" fontAlgn="base">
              <a:spcBef>
                <a:spcPct val="50000"/>
              </a:spcBef>
              <a:spcAft>
                <a:spcPct val="0"/>
              </a:spcAft>
              <a:defRPr sz="2600" b="1">
                <a:solidFill>
                  <a:schemeClr val="tx2"/>
                </a:solidFill>
                <a:latin typeface="Verdana" pitchFamily="34" charset="0"/>
              </a:defRPr>
            </a:lvl4pPr>
            <a:lvl5pPr algn="l" rtl="0" fontAlgn="base">
              <a:spcBef>
                <a:spcPct val="50000"/>
              </a:spcBef>
              <a:spcAft>
                <a:spcPct val="0"/>
              </a:spcAft>
              <a:defRPr sz="2600" b="1">
                <a:solidFill>
                  <a:schemeClr val="tx2"/>
                </a:solidFill>
                <a:latin typeface="Verdana" pitchFamily="34" charset="0"/>
              </a:defRPr>
            </a:lvl5pPr>
            <a:lvl6pPr marL="457200" algn="l" rtl="0" fontAlgn="base">
              <a:spcBef>
                <a:spcPct val="50000"/>
              </a:spcBef>
              <a:spcAft>
                <a:spcPct val="0"/>
              </a:spcAft>
              <a:defRPr sz="2600" b="1">
                <a:solidFill>
                  <a:schemeClr val="tx2"/>
                </a:solidFill>
                <a:latin typeface="Verdana" pitchFamily="34" charset="0"/>
              </a:defRPr>
            </a:lvl6pPr>
            <a:lvl7pPr marL="914400" algn="l" rtl="0" fontAlgn="base">
              <a:spcBef>
                <a:spcPct val="50000"/>
              </a:spcBef>
              <a:spcAft>
                <a:spcPct val="0"/>
              </a:spcAft>
              <a:defRPr sz="2600" b="1">
                <a:solidFill>
                  <a:schemeClr val="tx2"/>
                </a:solidFill>
                <a:latin typeface="Verdana" pitchFamily="34" charset="0"/>
              </a:defRPr>
            </a:lvl7pPr>
            <a:lvl8pPr marL="1371600" algn="l" rtl="0" fontAlgn="base">
              <a:spcBef>
                <a:spcPct val="50000"/>
              </a:spcBef>
              <a:spcAft>
                <a:spcPct val="0"/>
              </a:spcAft>
              <a:defRPr sz="2600" b="1">
                <a:solidFill>
                  <a:schemeClr val="tx2"/>
                </a:solidFill>
                <a:latin typeface="Verdana" pitchFamily="34" charset="0"/>
              </a:defRPr>
            </a:lvl8pPr>
            <a:lvl9pPr marL="1828800" algn="l" rtl="0" fontAlgn="base">
              <a:spcBef>
                <a:spcPct val="50000"/>
              </a:spcBef>
              <a:spcAft>
                <a:spcPct val="0"/>
              </a:spcAft>
              <a:defRPr sz="2600" b="1">
                <a:solidFill>
                  <a:schemeClr val="tx2"/>
                </a:solidFill>
                <a:latin typeface="Verdana" pitchFamily="34" charset="0"/>
              </a:defRPr>
            </a:lvl9pPr>
          </a:lstStyle>
          <a:p>
            <a:pPr eaLnBrk="1" hangingPunct="1">
              <a:defRPr/>
            </a:pPr>
            <a:r>
              <a:rPr lang="nl-NL" kern="0" dirty="0"/>
              <a:t>Een casus…</a:t>
            </a:r>
          </a:p>
        </p:txBody>
      </p:sp>
      <p:sp>
        <p:nvSpPr>
          <p:cNvPr id="23555" name="Content Placeholder 8">
            <a:extLst>
              <a:ext uri="{FF2B5EF4-FFF2-40B4-BE49-F238E27FC236}">
                <a16:creationId xmlns:a16="http://schemas.microsoft.com/office/drawing/2014/main" id="{6C227613-FCAE-8FB0-63F7-D43D1BDB23F2}"/>
              </a:ext>
            </a:extLst>
          </p:cNvPr>
          <p:cNvSpPr txBox="1">
            <a:spLocks/>
          </p:cNvSpPr>
          <p:nvPr/>
        </p:nvSpPr>
        <p:spPr bwMode="auto">
          <a:xfrm>
            <a:off x="1098550" y="1939925"/>
            <a:ext cx="6946900" cy="3876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buClr>
                <a:schemeClr val="accent1"/>
              </a:buClr>
              <a:buFont typeface="Verdana" panose="020B0604030504040204" pitchFamily="34" charset="0"/>
              <a:buChar char="•"/>
              <a:defRPr sz="1600">
                <a:solidFill>
                  <a:schemeClr val="tx1"/>
                </a:solidFill>
                <a:latin typeface="Verdana" panose="020B0604030504040204" pitchFamily="34" charset="0"/>
              </a:defRPr>
            </a:lvl1pPr>
            <a:lvl2pPr marL="358775" indent="-179388">
              <a:buClr>
                <a:schemeClr val="accent1"/>
              </a:buClr>
              <a:buChar char="–"/>
              <a:defRPr sz="1600">
                <a:solidFill>
                  <a:schemeClr val="tx1"/>
                </a:solidFill>
                <a:latin typeface="Verdana" panose="020B0604030504040204" pitchFamily="34" charset="0"/>
              </a:defRPr>
            </a:lvl2pPr>
            <a:lvl3pPr marL="539750" indent="-179388">
              <a:buClr>
                <a:schemeClr val="accent1"/>
              </a:buClr>
              <a:buChar char="–"/>
              <a:defRPr sz="1600">
                <a:solidFill>
                  <a:schemeClr val="tx1"/>
                </a:solidFill>
                <a:latin typeface="Verdana" panose="020B0604030504040204" pitchFamily="34" charset="0"/>
              </a:defRPr>
            </a:lvl3pPr>
            <a:lvl4pPr marL="719138" indent="-179388">
              <a:buClr>
                <a:schemeClr val="accent1"/>
              </a:buClr>
              <a:buChar char="–"/>
              <a:defRPr sz="1600">
                <a:solidFill>
                  <a:schemeClr val="tx1"/>
                </a:solidFill>
                <a:latin typeface="Verdana" panose="020B0604030504040204" pitchFamily="34" charset="0"/>
              </a:defRPr>
            </a:lvl4pPr>
            <a:lvl5pPr marL="898525" indent="-179388">
              <a:buClr>
                <a:schemeClr val="accent1"/>
              </a:buClr>
              <a:buFont typeface="Arial" panose="020B0604020202020204" pitchFamily="34" charset="0"/>
              <a:buChar char="–"/>
              <a:defRPr sz="1600">
                <a:solidFill>
                  <a:schemeClr val="tx1"/>
                </a:solidFill>
                <a:latin typeface="Verdana" panose="020B0604030504040204" pitchFamily="34" charset="0"/>
              </a:defRPr>
            </a:lvl5pPr>
            <a:lvl6pPr marL="1355725" indent="-179388" eaLnBrk="0" fontAlgn="base" hangingPunct="0">
              <a:spcBef>
                <a:spcPct val="0"/>
              </a:spcBef>
              <a:spcAft>
                <a:spcPct val="0"/>
              </a:spcAft>
              <a:buClr>
                <a:schemeClr val="accent1"/>
              </a:buClr>
              <a:buFont typeface="Arial" panose="020B0604020202020204" pitchFamily="34" charset="0"/>
              <a:buChar char="–"/>
              <a:defRPr sz="1600">
                <a:solidFill>
                  <a:schemeClr val="tx1"/>
                </a:solidFill>
                <a:latin typeface="Verdana" panose="020B0604030504040204" pitchFamily="34" charset="0"/>
              </a:defRPr>
            </a:lvl6pPr>
            <a:lvl7pPr marL="1812925" indent="-179388" eaLnBrk="0" fontAlgn="base" hangingPunct="0">
              <a:spcBef>
                <a:spcPct val="0"/>
              </a:spcBef>
              <a:spcAft>
                <a:spcPct val="0"/>
              </a:spcAft>
              <a:buClr>
                <a:schemeClr val="accent1"/>
              </a:buClr>
              <a:buFont typeface="Arial" panose="020B0604020202020204" pitchFamily="34" charset="0"/>
              <a:buChar char="–"/>
              <a:defRPr sz="1600">
                <a:solidFill>
                  <a:schemeClr val="tx1"/>
                </a:solidFill>
                <a:latin typeface="Verdana" panose="020B0604030504040204" pitchFamily="34" charset="0"/>
              </a:defRPr>
            </a:lvl7pPr>
            <a:lvl8pPr marL="2270125" indent="-179388" eaLnBrk="0" fontAlgn="base" hangingPunct="0">
              <a:spcBef>
                <a:spcPct val="0"/>
              </a:spcBef>
              <a:spcAft>
                <a:spcPct val="0"/>
              </a:spcAft>
              <a:buClr>
                <a:schemeClr val="accent1"/>
              </a:buClr>
              <a:buFont typeface="Arial" panose="020B0604020202020204" pitchFamily="34" charset="0"/>
              <a:buChar char="–"/>
              <a:defRPr sz="1600">
                <a:solidFill>
                  <a:schemeClr val="tx1"/>
                </a:solidFill>
                <a:latin typeface="Verdana" panose="020B0604030504040204" pitchFamily="34" charset="0"/>
              </a:defRPr>
            </a:lvl8pPr>
            <a:lvl9pPr marL="2727325" indent="-179388" eaLnBrk="0" fontAlgn="base" hangingPunct="0">
              <a:spcBef>
                <a:spcPct val="0"/>
              </a:spcBef>
              <a:spcAft>
                <a:spcPct val="0"/>
              </a:spcAft>
              <a:buClr>
                <a:schemeClr val="accent1"/>
              </a:buClr>
              <a:buFont typeface="Arial" panose="020B0604020202020204" pitchFamily="34" charset="0"/>
              <a:buChar char="–"/>
              <a:defRPr sz="1600">
                <a:solidFill>
                  <a:schemeClr val="tx1"/>
                </a:solidFill>
                <a:latin typeface="Verdana" panose="020B0604030504040204" pitchFamily="34" charset="0"/>
              </a:defRPr>
            </a:lvl9pPr>
          </a:lstStyle>
          <a:p>
            <a:pPr>
              <a:lnSpc>
                <a:spcPts val="2800"/>
              </a:lnSpc>
              <a:buFont typeface="Verdana" panose="020B0604030504040204" pitchFamily="34" charset="0"/>
              <a:buNone/>
            </a:pPr>
            <a:r>
              <a:rPr lang="nl-NL" altLang="nl-NL" sz="1800">
                <a:ea typeface="Verdana" panose="020B0604030504040204" pitchFamily="34" charset="0"/>
                <a:cs typeface="Verdana" panose="020B0604030504040204" pitchFamily="34" charset="0"/>
              </a:rPr>
              <a:t>Nadat mevrouw C., 70 jaar oud, opgenomen is geweest voor een ernstige depressie volgt ze een programma in het ziekenhuis voor ouderen met stemmingsstoornissen. Tijdens het intake interview merkt de behandelaar tegenstrijdigheden op. Ze draagt relatief dure kleding en juwelen maar stelt meermaals dat ze geen cent heeft. Zo heeft ze geen geld om een taxi te delen, en ook niet voor een kop koffie. Na doorvragen vertelt ze dat haar financiën en geld worden gecontroleerd door haar zoon die niet meer dan een paar euro per week aan zijn moeder geeft.</a:t>
            </a:r>
            <a:endParaRPr lang="en-US" altLang="nl-NL" sz="1800">
              <a:ea typeface="Verdana" panose="020B0604030504040204" pitchFamily="34" charset="0"/>
              <a:cs typeface="Verdana" panose="020B0604030504040204" pitchFamily="34" charset="0"/>
            </a:endParaRPr>
          </a:p>
        </p:txBody>
      </p:sp>
      <p:sp>
        <p:nvSpPr>
          <p:cNvPr id="4" name="Tekstvak 3">
            <a:extLst>
              <a:ext uri="{FF2B5EF4-FFF2-40B4-BE49-F238E27FC236}">
                <a16:creationId xmlns:a16="http://schemas.microsoft.com/office/drawing/2014/main" id="{B21054F5-D427-0102-B236-80E08AE00768}"/>
              </a:ext>
            </a:extLst>
          </p:cNvPr>
          <p:cNvSpPr txBox="1"/>
          <p:nvPr/>
        </p:nvSpPr>
        <p:spPr>
          <a:xfrm>
            <a:off x="971550" y="5949950"/>
            <a:ext cx="2684463" cy="584200"/>
          </a:xfrm>
          <a:prstGeom prst="rect">
            <a:avLst/>
          </a:prstGeom>
          <a:noFill/>
        </p:spPr>
        <p:txBody>
          <a:bodyPr wrap="none">
            <a:spAutoFit/>
          </a:bodyPr>
          <a:lstStyle/>
          <a:p>
            <a:pPr>
              <a:defRPr/>
            </a:pPr>
            <a:r>
              <a:rPr lang="nl-NL" dirty="0">
                <a:solidFill>
                  <a:schemeClr val="bg1">
                    <a:lumMod val="65000"/>
                  </a:schemeClr>
                </a:solidFill>
              </a:rPr>
              <a:t>Avans Expertisecentrum</a:t>
            </a:r>
          </a:p>
          <a:p>
            <a:pPr>
              <a:defRPr/>
            </a:pPr>
            <a:r>
              <a:rPr lang="nl-NL" dirty="0"/>
              <a:t>Veiligheid</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7">
            <a:extLst>
              <a:ext uri="{FF2B5EF4-FFF2-40B4-BE49-F238E27FC236}">
                <a16:creationId xmlns:a16="http://schemas.microsoft.com/office/drawing/2014/main" id="{128EA949-762E-ABF2-4383-80DB389D435A}"/>
              </a:ext>
            </a:extLst>
          </p:cNvPr>
          <p:cNvSpPr txBox="1">
            <a:spLocks/>
          </p:cNvSpPr>
          <p:nvPr/>
        </p:nvSpPr>
        <p:spPr bwMode="auto">
          <a:xfrm>
            <a:off x="1098550" y="1560513"/>
            <a:ext cx="5111750" cy="355600"/>
          </a:xfrm>
          <a:prstGeom prst="rect">
            <a:avLst/>
          </a:prstGeom>
          <a:noFill/>
          <a:ln>
            <a:noFill/>
          </a:ln>
          <a:effectLst/>
        </p:spPr>
        <p:txBody>
          <a:bodyPr lIns="0" tIns="0" rIns="0" bIns="0"/>
          <a:lstStyle>
            <a:lvl1pPr algn="l" rtl="0" fontAlgn="base">
              <a:lnSpc>
                <a:spcPts val="2600"/>
              </a:lnSpc>
              <a:spcBef>
                <a:spcPts val="0"/>
              </a:spcBef>
              <a:spcAft>
                <a:spcPct val="0"/>
              </a:spcAft>
              <a:defRPr sz="2600" b="1" cap="all" baseline="0">
                <a:solidFill>
                  <a:schemeClr val="accent1"/>
                </a:solidFill>
                <a:latin typeface="Verdana" pitchFamily="34" charset="0"/>
                <a:ea typeface="+mj-ea"/>
                <a:cs typeface="+mj-cs"/>
              </a:defRPr>
            </a:lvl1pPr>
            <a:lvl2pPr algn="l" rtl="0" fontAlgn="base">
              <a:spcBef>
                <a:spcPct val="50000"/>
              </a:spcBef>
              <a:spcAft>
                <a:spcPct val="0"/>
              </a:spcAft>
              <a:defRPr sz="2600" b="1">
                <a:solidFill>
                  <a:schemeClr val="tx2"/>
                </a:solidFill>
                <a:latin typeface="Verdana" pitchFamily="34" charset="0"/>
              </a:defRPr>
            </a:lvl2pPr>
            <a:lvl3pPr algn="l" rtl="0" fontAlgn="base">
              <a:spcBef>
                <a:spcPct val="50000"/>
              </a:spcBef>
              <a:spcAft>
                <a:spcPct val="0"/>
              </a:spcAft>
              <a:defRPr sz="2600" b="1">
                <a:solidFill>
                  <a:schemeClr val="tx2"/>
                </a:solidFill>
                <a:latin typeface="Verdana" pitchFamily="34" charset="0"/>
              </a:defRPr>
            </a:lvl3pPr>
            <a:lvl4pPr algn="l" rtl="0" fontAlgn="base">
              <a:spcBef>
                <a:spcPct val="50000"/>
              </a:spcBef>
              <a:spcAft>
                <a:spcPct val="0"/>
              </a:spcAft>
              <a:defRPr sz="2600" b="1">
                <a:solidFill>
                  <a:schemeClr val="tx2"/>
                </a:solidFill>
                <a:latin typeface="Verdana" pitchFamily="34" charset="0"/>
              </a:defRPr>
            </a:lvl4pPr>
            <a:lvl5pPr algn="l" rtl="0" fontAlgn="base">
              <a:spcBef>
                <a:spcPct val="50000"/>
              </a:spcBef>
              <a:spcAft>
                <a:spcPct val="0"/>
              </a:spcAft>
              <a:defRPr sz="2600" b="1">
                <a:solidFill>
                  <a:schemeClr val="tx2"/>
                </a:solidFill>
                <a:latin typeface="Verdana" pitchFamily="34" charset="0"/>
              </a:defRPr>
            </a:lvl5pPr>
            <a:lvl6pPr marL="457200" algn="l" rtl="0" fontAlgn="base">
              <a:spcBef>
                <a:spcPct val="50000"/>
              </a:spcBef>
              <a:spcAft>
                <a:spcPct val="0"/>
              </a:spcAft>
              <a:defRPr sz="2600" b="1">
                <a:solidFill>
                  <a:schemeClr val="tx2"/>
                </a:solidFill>
                <a:latin typeface="Verdana" pitchFamily="34" charset="0"/>
              </a:defRPr>
            </a:lvl6pPr>
            <a:lvl7pPr marL="914400" algn="l" rtl="0" fontAlgn="base">
              <a:spcBef>
                <a:spcPct val="50000"/>
              </a:spcBef>
              <a:spcAft>
                <a:spcPct val="0"/>
              </a:spcAft>
              <a:defRPr sz="2600" b="1">
                <a:solidFill>
                  <a:schemeClr val="tx2"/>
                </a:solidFill>
                <a:latin typeface="Verdana" pitchFamily="34" charset="0"/>
              </a:defRPr>
            </a:lvl7pPr>
            <a:lvl8pPr marL="1371600" algn="l" rtl="0" fontAlgn="base">
              <a:spcBef>
                <a:spcPct val="50000"/>
              </a:spcBef>
              <a:spcAft>
                <a:spcPct val="0"/>
              </a:spcAft>
              <a:defRPr sz="2600" b="1">
                <a:solidFill>
                  <a:schemeClr val="tx2"/>
                </a:solidFill>
                <a:latin typeface="Verdana" pitchFamily="34" charset="0"/>
              </a:defRPr>
            </a:lvl8pPr>
            <a:lvl9pPr marL="1828800" algn="l" rtl="0" fontAlgn="base">
              <a:spcBef>
                <a:spcPct val="50000"/>
              </a:spcBef>
              <a:spcAft>
                <a:spcPct val="0"/>
              </a:spcAft>
              <a:defRPr sz="2600" b="1">
                <a:solidFill>
                  <a:schemeClr val="tx2"/>
                </a:solidFill>
                <a:latin typeface="Verdana" pitchFamily="34" charset="0"/>
              </a:defRPr>
            </a:lvl9pPr>
          </a:lstStyle>
          <a:p>
            <a:pPr eaLnBrk="1" hangingPunct="1">
              <a:defRPr/>
            </a:pPr>
            <a:r>
              <a:rPr lang="nl-NL" kern="0" dirty="0"/>
              <a:t>Een definitie</a:t>
            </a:r>
          </a:p>
        </p:txBody>
      </p:sp>
      <p:sp>
        <p:nvSpPr>
          <p:cNvPr id="25603" name="Content Placeholder 8">
            <a:extLst>
              <a:ext uri="{FF2B5EF4-FFF2-40B4-BE49-F238E27FC236}">
                <a16:creationId xmlns:a16="http://schemas.microsoft.com/office/drawing/2014/main" id="{F59CD4C9-1C91-48C6-6225-B9CA9BC53248}"/>
              </a:ext>
            </a:extLst>
          </p:cNvPr>
          <p:cNvSpPr txBox="1">
            <a:spLocks/>
          </p:cNvSpPr>
          <p:nvPr/>
        </p:nvSpPr>
        <p:spPr bwMode="auto">
          <a:xfrm>
            <a:off x="1123950" y="2133600"/>
            <a:ext cx="6946900" cy="3876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buClr>
                <a:schemeClr val="accent1"/>
              </a:buClr>
              <a:buFont typeface="Verdana" panose="020B0604030504040204" pitchFamily="34" charset="0"/>
              <a:buChar char="•"/>
              <a:defRPr sz="1600">
                <a:solidFill>
                  <a:schemeClr val="tx1"/>
                </a:solidFill>
                <a:latin typeface="Verdana" panose="020B0604030504040204" pitchFamily="34" charset="0"/>
              </a:defRPr>
            </a:lvl1pPr>
            <a:lvl2pPr marL="358775" indent="-179388">
              <a:buClr>
                <a:schemeClr val="accent1"/>
              </a:buClr>
              <a:buChar char="–"/>
              <a:defRPr sz="1600">
                <a:solidFill>
                  <a:schemeClr val="tx1"/>
                </a:solidFill>
                <a:latin typeface="Verdana" panose="020B0604030504040204" pitchFamily="34" charset="0"/>
              </a:defRPr>
            </a:lvl2pPr>
            <a:lvl3pPr marL="539750" indent="-179388">
              <a:buClr>
                <a:schemeClr val="accent1"/>
              </a:buClr>
              <a:buChar char="–"/>
              <a:defRPr sz="1600">
                <a:solidFill>
                  <a:schemeClr val="tx1"/>
                </a:solidFill>
                <a:latin typeface="Verdana" panose="020B0604030504040204" pitchFamily="34" charset="0"/>
              </a:defRPr>
            </a:lvl3pPr>
            <a:lvl4pPr marL="719138" indent="-179388">
              <a:buClr>
                <a:schemeClr val="accent1"/>
              </a:buClr>
              <a:buChar char="–"/>
              <a:defRPr sz="1600">
                <a:solidFill>
                  <a:schemeClr val="tx1"/>
                </a:solidFill>
                <a:latin typeface="Verdana" panose="020B0604030504040204" pitchFamily="34" charset="0"/>
              </a:defRPr>
            </a:lvl4pPr>
            <a:lvl5pPr marL="898525" indent="-179388">
              <a:buClr>
                <a:schemeClr val="accent1"/>
              </a:buClr>
              <a:buFont typeface="Arial" panose="020B0604020202020204" pitchFamily="34" charset="0"/>
              <a:buChar char="–"/>
              <a:defRPr sz="1600">
                <a:solidFill>
                  <a:schemeClr val="tx1"/>
                </a:solidFill>
                <a:latin typeface="Verdana" panose="020B0604030504040204" pitchFamily="34" charset="0"/>
              </a:defRPr>
            </a:lvl5pPr>
            <a:lvl6pPr marL="1355725" indent="-179388" eaLnBrk="0" fontAlgn="base" hangingPunct="0">
              <a:spcBef>
                <a:spcPct val="0"/>
              </a:spcBef>
              <a:spcAft>
                <a:spcPct val="0"/>
              </a:spcAft>
              <a:buClr>
                <a:schemeClr val="accent1"/>
              </a:buClr>
              <a:buFont typeface="Arial" panose="020B0604020202020204" pitchFamily="34" charset="0"/>
              <a:buChar char="–"/>
              <a:defRPr sz="1600">
                <a:solidFill>
                  <a:schemeClr val="tx1"/>
                </a:solidFill>
                <a:latin typeface="Verdana" panose="020B0604030504040204" pitchFamily="34" charset="0"/>
              </a:defRPr>
            </a:lvl6pPr>
            <a:lvl7pPr marL="1812925" indent="-179388" eaLnBrk="0" fontAlgn="base" hangingPunct="0">
              <a:spcBef>
                <a:spcPct val="0"/>
              </a:spcBef>
              <a:spcAft>
                <a:spcPct val="0"/>
              </a:spcAft>
              <a:buClr>
                <a:schemeClr val="accent1"/>
              </a:buClr>
              <a:buFont typeface="Arial" panose="020B0604020202020204" pitchFamily="34" charset="0"/>
              <a:buChar char="–"/>
              <a:defRPr sz="1600">
                <a:solidFill>
                  <a:schemeClr val="tx1"/>
                </a:solidFill>
                <a:latin typeface="Verdana" panose="020B0604030504040204" pitchFamily="34" charset="0"/>
              </a:defRPr>
            </a:lvl7pPr>
            <a:lvl8pPr marL="2270125" indent="-179388" eaLnBrk="0" fontAlgn="base" hangingPunct="0">
              <a:spcBef>
                <a:spcPct val="0"/>
              </a:spcBef>
              <a:spcAft>
                <a:spcPct val="0"/>
              </a:spcAft>
              <a:buClr>
                <a:schemeClr val="accent1"/>
              </a:buClr>
              <a:buFont typeface="Arial" panose="020B0604020202020204" pitchFamily="34" charset="0"/>
              <a:buChar char="–"/>
              <a:defRPr sz="1600">
                <a:solidFill>
                  <a:schemeClr val="tx1"/>
                </a:solidFill>
                <a:latin typeface="Verdana" panose="020B0604030504040204" pitchFamily="34" charset="0"/>
              </a:defRPr>
            </a:lvl8pPr>
            <a:lvl9pPr marL="2727325" indent="-179388" eaLnBrk="0" fontAlgn="base" hangingPunct="0">
              <a:spcBef>
                <a:spcPct val="0"/>
              </a:spcBef>
              <a:spcAft>
                <a:spcPct val="0"/>
              </a:spcAft>
              <a:buClr>
                <a:schemeClr val="accent1"/>
              </a:buClr>
              <a:buFont typeface="Arial" panose="020B0604020202020204" pitchFamily="34" charset="0"/>
              <a:buChar char="–"/>
              <a:defRPr sz="1600">
                <a:solidFill>
                  <a:schemeClr val="tx1"/>
                </a:solidFill>
                <a:latin typeface="Verdana" panose="020B0604030504040204" pitchFamily="34" charset="0"/>
              </a:defRPr>
            </a:lvl9pPr>
          </a:lstStyle>
          <a:p>
            <a:pPr>
              <a:lnSpc>
                <a:spcPts val="2800"/>
              </a:lnSpc>
              <a:buFont typeface="Verdana" panose="020B0604030504040204" pitchFamily="34" charset="0"/>
              <a:buNone/>
            </a:pPr>
            <a:r>
              <a:rPr lang="en-US" altLang="nl-NL" sz="1800">
                <a:ea typeface="Verdana" panose="020B0604030504040204" pitchFamily="34" charset="0"/>
                <a:cs typeface="Verdana" panose="020B0604030504040204" pitchFamily="34" charset="0"/>
              </a:rPr>
              <a:t>Ouderenmishandeling is al het handelen of het nalaten van handelen van al degenen die in een terugkerende persoonlijke of professionele relatie met de oudere (iemand van 65 jaar of ouder) staan, waardoor de oudere persoon lichamelijke en/of psychische en/of materiële schade lijdt, en waarbij van de kant van de oudere sprake is van een vorm van gedeeltelijke of volledige afhankelijkheid</a:t>
            </a:r>
          </a:p>
        </p:txBody>
      </p:sp>
      <p:sp>
        <p:nvSpPr>
          <p:cNvPr id="4" name="Tekstvak 3">
            <a:extLst>
              <a:ext uri="{FF2B5EF4-FFF2-40B4-BE49-F238E27FC236}">
                <a16:creationId xmlns:a16="http://schemas.microsoft.com/office/drawing/2014/main" id="{581F7FCD-02C0-4BD8-D5C3-FF6DF32F6ADF}"/>
              </a:ext>
            </a:extLst>
          </p:cNvPr>
          <p:cNvSpPr txBox="1"/>
          <p:nvPr/>
        </p:nvSpPr>
        <p:spPr>
          <a:xfrm>
            <a:off x="971550" y="5949950"/>
            <a:ext cx="2684463" cy="584200"/>
          </a:xfrm>
          <a:prstGeom prst="rect">
            <a:avLst/>
          </a:prstGeom>
          <a:noFill/>
        </p:spPr>
        <p:txBody>
          <a:bodyPr wrap="none">
            <a:spAutoFit/>
          </a:bodyPr>
          <a:lstStyle/>
          <a:p>
            <a:pPr>
              <a:defRPr/>
            </a:pPr>
            <a:r>
              <a:rPr lang="nl-NL" dirty="0">
                <a:solidFill>
                  <a:schemeClr val="bg1">
                    <a:lumMod val="65000"/>
                  </a:schemeClr>
                </a:solidFill>
              </a:rPr>
              <a:t>Avans Expertisecentrum</a:t>
            </a:r>
          </a:p>
          <a:p>
            <a:pPr>
              <a:defRPr/>
            </a:pPr>
            <a:r>
              <a:rPr lang="nl-NL" dirty="0"/>
              <a:t>Veiligheid</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7">
            <a:extLst>
              <a:ext uri="{FF2B5EF4-FFF2-40B4-BE49-F238E27FC236}">
                <a16:creationId xmlns:a16="http://schemas.microsoft.com/office/drawing/2014/main" id="{A1E5CD16-0E8E-FCAF-D829-4AC3D0EE1214}"/>
              </a:ext>
            </a:extLst>
          </p:cNvPr>
          <p:cNvSpPr txBox="1">
            <a:spLocks/>
          </p:cNvSpPr>
          <p:nvPr/>
        </p:nvSpPr>
        <p:spPr bwMode="auto">
          <a:xfrm>
            <a:off x="1098550" y="917575"/>
            <a:ext cx="5994400" cy="355600"/>
          </a:xfrm>
          <a:prstGeom prst="rect">
            <a:avLst/>
          </a:prstGeom>
          <a:noFill/>
          <a:ln>
            <a:noFill/>
          </a:ln>
          <a:effectLst/>
        </p:spPr>
        <p:txBody>
          <a:bodyPr lIns="0" tIns="0" rIns="0" bIns="0"/>
          <a:lstStyle>
            <a:lvl1pPr algn="l" rtl="0" fontAlgn="base">
              <a:lnSpc>
                <a:spcPts val="2600"/>
              </a:lnSpc>
              <a:spcBef>
                <a:spcPts val="0"/>
              </a:spcBef>
              <a:spcAft>
                <a:spcPct val="0"/>
              </a:spcAft>
              <a:defRPr sz="2600" b="1" cap="all" baseline="0">
                <a:solidFill>
                  <a:schemeClr val="accent1"/>
                </a:solidFill>
                <a:latin typeface="Verdana" pitchFamily="34" charset="0"/>
                <a:ea typeface="+mj-ea"/>
                <a:cs typeface="+mj-cs"/>
              </a:defRPr>
            </a:lvl1pPr>
            <a:lvl2pPr algn="l" rtl="0" fontAlgn="base">
              <a:spcBef>
                <a:spcPct val="50000"/>
              </a:spcBef>
              <a:spcAft>
                <a:spcPct val="0"/>
              </a:spcAft>
              <a:defRPr sz="2600" b="1">
                <a:solidFill>
                  <a:schemeClr val="tx2"/>
                </a:solidFill>
                <a:latin typeface="Verdana" pitchFamily="34" charset="0"/>
              </a:defRPr>
            </a:lvl2pPr>
            <a:lvl3pPr algn="l" rtl="0" fontAlgn="base">
              <a:spcBef>
                <a:spcPct val="50000"/>
              </a:spcBef>
              <a:spcAft>
                <a:spcPct val="0"/>
              </a:spcAft>
              <a:defRPr sz="2600" b="1">
                <a:solidFill>
                  <a:schemeClr val="tx2"/>
                </a:solidFill>
                <a:latin typeface="Verdana" pitchFamily="34" charset="0"/>
              </a:defRPr>
            </a:lvl3pPr>
            <a:lvl4pPr algn="l" rtl="0" fontAlgn="base">
              <a:spcBef>
                <a:spcPct val="50000"/>
              </a:spcBef>
              <a:spcAft>
                <a:spcPct val="0"/>
              </a:spcAft>
              <a:defRPr sz="2600" b="1">
                <a:solidFill>
                  <a:schemeClr val="tx2"/>
                </a:solidFill>
                <a:latin typeface="Verdana" pitchFamily="34" charset="0"/>
              </a:defRPr>
            </a:lvl4pPr>
            <a:lvl5pPr algn="l" rtl="0" fontAlgn="base">
              <a:spcBef>
                <a:spcPct val="50000"/>
              </a:spcBef>
              <a:spcAft>
                <a:spcPct val="0"/>
              </a:spcAft>
              <a:defRPr sz="2600" b="1">
                <a:solidFill>
                  <a:schemeClr val="tx2"/>
                </a:solidFill>
                <a:latin typeface="Verdana" pitchFamily="34" charset="0"/>
              </a:defRPr>
            </a:lvl5pPr>
            <a:lvl6pPr marL="457200" algn="l" rtl="0" fontAlgn="base">
              <a:spcBef>
                <a:spcPct val="50000"/>
              </a:spcBef>
              <a:spcAft>
                <a:spcPct val="0"/>
              </a:spcAft>
              <a:defRPr sz="2600" b="1">
                <a:solidFill>
                  <a:schemeClr val="tx2"/>
                </a:solidFill>
                <a:latin typeface="Verdana" pitchFamily="34" charset="0"/>
              </a:defRPr>
            </a:lvl6pPr>
            <a:lvl7pPr marL="914400" algn="l" rtl="0" fontAlgn="base">
              <a:spcBef>
                <a:spcPct val="50000"/>
              </a:spcBef>
              <a:spcAft>
                <a:spcPct val="0"/>
              </a:spcAft>
              <a:defRPr sz="2600" b="1">
                <a:solidFill>
                  <a:schemeClr val="tx2"/>
                </a:solidFill>
                <a:latin typeface="Verdana" pitchFamily="34" charset="0"/>
              </a:defRPr>
            </a:lvl7pPr>
            <a:lvl8pPr marL="1371600" algn="l" rtl="0" fontAlgn="base">
              <a:spcBef>
                <a:spcPct val="50000"/>
              </a:spcBef>
              <a:spcAft>
                <a:spcPct val="0"/>
              </a:spcAft>
              <a:defRPr sz="2600" b="1">
                <a:solidFill>
                  <a:schemeClr val="tx2"/>
                </a:solidFill>
                <a:latin typeface="Verdana" pitchFamily="34" charset="0"/>
              </a:defRPr>
            </a:lvl8pPr>
            <a:lvl9pPr marL="1828800" algn="l" rtl="0" fontAlgn="base">
              <a:spcBef>
                <a:spcPct val="50000"/>
              </a:spcBef>
              <a:spcAft>
                <a:spcPct val="0"/>
              </a:spcAft>
              <a:defRPr sz="2600" b="1">
                <a:solidFill>
                  <a:schemeClr val="tx2"/>
                </a:solidFill>
                <a:latin typeface="Verdana" pitchFamily="34" charset="0"/>
              </a:defRPr>
            </a:lvl9pPr>
          </a:lstStyle>
          <a:p>
            <a:pPr eaLnBrk="1" hangingPunct="1">
              <a:defRPr/>
            </a:pPr>
            <a:endParaRPr lang="nl-NL" kern="0" dirty="0"/>
          </a:p>
          <a:p>
            <a:pPr eaLnBrk="1" hangingPunct="1">
              <a:defRPr/>
            </a:pPr>
            <a:endParaRPr lang="nl-NL" kern="0" dirty="0"/>
          </a:p>
          <a:p>
            <a:pPr eaLnBrk="1" hangingPunct="1">
              <a:defRPr/>
            </a:pPr>
            <a:r>
              <a:rPr lang="nl-NL" kern="0" dirty="0"/>
              <a:t>De definitie beter bekeken</a:t>
            </a:r>
          </a:p>
        </p:txBody>
      </p:sp>
      <p:sp>
        <p:nvSpPr>
          <p:cNvPr id="27651" name="Content Placeholder 8">
            <a:extLst>
              <a:ext uri="{FF2B5EF4-FFF2-40B4-BE49-F238E27FC236}">
                <a16:creationId xmlns:a16="http://schemas.microsoft.com/office/drawing/2014/main" id="{E1BDC6DD-0BC9-AE3F-8BE5-FE6E2612B7E0}"/>
              </a:ext>
            </a:extLst>
          </p:cNvPr>
          <p:cNvSpPr txBox="1">
            <a:spLocks/>
          </p:cNvSpPr>
          <p:nvPr/>
        </p:nvSpPr>
        <p:spPr bwMode="auto">
          <a:xfrm>
            <a:off x="1098550" y="2133600"/>
            <a:ext cx="6946900" cy="3529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buClr>
                <a:schemeClr val="accent1"/>
              </a:buClr>
              <a:buFont typeface="Verdana" panose="020B0604030504040204" pitchFamily="34" charset="0"/>
              <a:buChar char="•"/>
              <a:defRPr sz="1600">
                <a:solidFill>
                  <a:schemeClr val="tx1"/>
                </a:solidFill>
                <a:latin typeface="Verdana" panose="020B0604030504040204" pitchFamily="34" charset="0"/>
              </a:defRPr>
            </a:lvl1pPr>
            <a:lvl2pPr marL="358775" indent="-179388">
              <a:buClr>
                <a:schemeClr val="accent1"/>
              </a:buClr>
              <a:buChar char="–"/>
              <a:defRPr sz="1600">
                <a:solidFill>
                  <a:schemeClr val="tx1"/>
                </a:solidFill>
                <a:latin typeface="Verdana" panose="020B0604030504040204" pitchFamily="34" charset="0"/>
              </a:defRPr>
            </a:lvl2pPr>
            <a:lvl3pPr marL="539750" indent="-179388">
              <a:buClr>
                <a:schemeClr val="accent1"/>
              </a:buClr>
              <a:buChar char="–"/>
              <a:defRPr sz="1600">
                <a:solidFill>
                  <a:schemeClr val="tx1"/>
                </a:solidFill>
                <a:latin typeface="Verdana" panose="020B0604030504040204" pitchFamily="34" charset="0"/>
              </a:defRPr>
            </a:lvl3pPr>
            <a:lvl4pPr marL="719138" indent="-179388">
              <a:buClr>
                <a:schemeClr val="accent1"/>
              </a:buClr>
              <a:buChar char="–"/>
              <a:defRPr sz="1600">
                <a:solidFill>
                  <a:schemeClr val="tx1"/>
                </a:solidFill>
                <a:latin typeface="Verdana" panose="020B0604030504040204" pitchFamily="34" charset="0"/>
              </a:defRPr>
            </a:lvl4pPr>
            <a:lvl5pPr marL="898525" indent="-179388">
              <a:buClr>
                <a:schemeClr val="accent1"/>
              </a:buClr>
              <a:buFont typeface="Arial" panose="020B0604020202020204" pitchFamily="34" charset="0"/>
              <a:buChar char="–"/>
              <a:defRPr sz="1600">
                <a:solidFill>
                  <a:schemeClr val="tx1"/>
                </a:solidFill>
                <a:latin typeface="Verdana" panose="020B0604030504040204" pitchFamily="34" charset="0"/>
              </a:defRPr>
            </a:lvl5pPr>
            <a:lvl6pPr marL="1355725" indent="-179388" eaLnBrk="0" fontAlgn="base" hangingPunct="0">
              <a:spcBef>
                <a:spcPct val="0"/>
              </a:spcBef>
              <a:spcAft>
                <a:spcPct val="0"/>
              </a:spcAft>
              <a:buClr>
                <a:schemeClr val="accent1"/>
              </a:buClr>
              <a:buFont typeface="Arial" panose="020B0604020202020204" pitchFamily="34" charset="0"/>
              <a:buChar char="–"/>
              <a:defRPr sz="1600">
                <a:solidFill>
                  <a:schemeClr val="tx1"/>
                </a:solidFill>
                <a:latin typeface="Verdana" panose="020B0604030504040204" pitchFamily="34" charset="0"/>
              </a:defRPr>
            </a:lvl6pPr>
            <a:lvl7pPr marL="1812925" indent="-179388" eaLnBrk="0" fontAlgn="base" hangingPunct="0">
              <a:spcBef>
                <a:spcPct val="0"/>
              </a:spcBef>
              <a:spcAft>
                <a:spcPct val="0"/>
              </a:spcAft>
              <a:buClr>
                <a:schemeClr val="accent1"/>
              </a:buClr>
              <a:buFont typeface="Arial" panose="020B0604020202020204" pitchFamily="34" charset="0"/>
              <a:buChar char="–"/>
              <a:defRPr sz="1600">
                <a:solidFill>
                  <a:schemeClr val="tx1"/>
                </a:solidFill>
                <a:latin typeface="Verdana" panose="020B0604030504040204" pitchFamily="34" charset="0"/>
              </a:defRPr>
            </a:lvl7pPr>
            <a:lvl8pPr marL="2270125" indent="-179388" eaLnBrk="0" fontAlgn="base" hangingPunct="0">
              <a:spcBef>
                <a:spcPct val="0"/>
              </a:spcBef>
              <a:spcAft>
                <a:spcPct val="0"/>
              </a:spcAft>
              <a:buClr>
                <a:schemeClr val="accent1"/>
              </a:buClr>
              <a:buFont typeface="Arial" panose="020B0604020202020204" pitchFamily="34" charset="0"/>
              <a:buChar char="–"/>
              <a:defRPr sz="1600">
                <a:solidFill>
                  <a:schemeClr val="tx1"/>
                </a:solidFill>
                <a:latin typeface="Verdana" panose="020B0604030504040204" pitchFamily="34" charset="0"/>
              </a:defRPr>
            </a:lvl8pPr>
            <a:lvl9pPr marL="2727325" indent="-179388" eaLnBrk="0" fontAlgn="base" hangingPunct="0">
              <a:spcBef>
                <a:spcPct val="0"/>
              </a:spcBef>
              <a:spcAft>
                <a:spcPct val="0"/>
              </a:spcAft>
              <a:buClr>
                <a:schemeClr val="accent1"/>
              </a:buClr>
              <a:buFont typeface="Arial" panose="020B0604020202020204" pitchFamily="34" charset="0"/>
              <a:buChar char="–"/>
              <a:defRPr sz="1600">
                <a:solidFill>
                  <a:schemeClr val="tx1"/>
                </a:solidFill>
                <a:latin typeface="Verdana" panose="020B0604030504040204" pitchFamily="34" charset="0"/>
              </a:defRPr>
            </a:lvl9pPr>
          </a:lstStyle>
          <a:p>
            <a:pPr>
              <a:lnSpc>
                <a:spcPts val="2800"/>
              </a:lnSpc>
              <a:buFont typeface="Verdana" panose="020B0604030504040204" pitchFamily="34" charset="0"/>
              <a:buNone/>
            </a:pPr>
            <a:r>
              <a:rPr lang="en-US" altLang="nl-NL" sz="1800">
                <a:ea typeface="Verdana" panose="020B0604030504040204" pitchFamily="34" charset="0"/>
                <a:cs typeface="Verdana" panose="020B0604030504040204" pitchFamily="34" charset="0"/>
              </a:rPr>
              <a:t>Ouderenmishandeling is al het </a:t>
            </a:r>
            <a:r>
              <a:rPr lang="en-US" altLang="nl-NL" sz="1800">
                <a:solidFill>
                  <a:srgbClr val="FF0000"/>
                </a:solidFill>
                <a:ea typeface="Verdana" panose="020B0604030504040204" pitchFamily="34" charset="0"/>
                <a:cs typeface="Verdana" panose="020B0604030504040204" pitchFamily="34" charset="0"/>
              </a:rPr>
              <a:t>handelen of het nalaten van handelen </a:t>
            </a:r>
            <a:r>
              <a:rPr lang="en-US" altLang="nl-NL" sz="1800">
                <a:ea typeface="Verdana" panose="020B0604030504040204" pitchFamily="34" charset="0"/>
                <a:cs typeface="Verdana" panose="020B0604030504040204" pitchFamily="34" charset="0"/>
              </a:rPr>
              <a:t>van al degenen die in een </a:t>
            </a:r>
            <a:r>
              <a:rPr lang="en-US" altLang="nl-NL" sz="1800">
                <a:solidFill>
                  <a:srgbClr val="FF0000"/>
                </a:solidFill>
                <a:ea typeface="Verdana" panose="020B0604030504040204" pitchFamily="34" charset="0"/>
                <a:cs typeface="Verdana" panose="020B0604030504040204" pitchFamily="34" charset="0"/>
              </a:rPr>
              <a:t>terugkerende </a:t>
            </a:r>
            <a:r>
              <a:rPr lang="en-US" altLang="nl-NL" sz="1800">
                <a:ea typeface="Verdana" panose="020B0604030504040204" pitchFamily="34" charset="0"/>
                <a:cs typeface="Verdana" panose="020B0604030504040204" pitchFamily="34" charset="0"/>
              </a:rPr>
              <a:t>persoonlijke of professionele relatie met de oudere (</a:t>
            </a:r>
            <a:r>
              <a:rPr lang="en-US" altLang="nl-NL" sz="1800">
                <a:solidFill>
                  <a:srgbClr val="FF0000"/>
                </a:solidFill>
                <a:ea typeface="Verdana" panose="020B0604030504040204" pitchFamily="34" charset="0"/>
                <a:cs typeface="Verdana" panose="020B0604030504040204" pitchFamily="34" charset="0"/>
              </a:rPr>
              <a:t>iemand van 65 jaar of ouder</a:t>
            </a:r>
            <a:r>
              <a:rPr lang="en-US" altLang="nl-NL" sz="1800">
                <a:ea typeface="Verdana" panose="020B0604030504040204" pitchFamily="34" charset="0"/>
                <a:cs typeface="Verdana" panose="020B0604030504040204" pitchFamily="34" charset="0"/>
              </a:rPr>
              <a:t>) staan, waardoor de oudere persoon lichamelijke en/of psychische en/of materiële </a:t>
            </a:r>
            <a:r>
              <a:rPr lang="en-US" altLang="nl-NL" sz="1800">
                <a:solidFill>
                  <a:srgbClr val="FF0000"/>
                </a:solidFill>
                <a:ea typeface="Verdana" panose="020B0604030504040204" pitchFamily="34" charset="0"/>
                <a:cs typeface="Verdana" panose="020B0604030504040204" pitchFamily="34" charset="0"/>
              </a:rPr>
              <a:t>schade </a:t>
            </a:r>
            <a:r>
              <a:rPr lang="en-US" altLang="nl-NL" sz="1800">
                <a:ea typeface="Verdana" panose="020B0604030504040204" pitchFamily="34" charset="0"/>
                <a:cs typeface="Verdana" panose="020B0604030504040204" pitchFamily="34" charset="0"/>
              </a:rPr>
              <a:t>lijdt, en waarbij van de kant van de oudere sprake is van een vorm van gedeeltelijke of volledige </a:t>
            </a:r>
            <a:r>
              <a:rPr lang="en-US" altLang="nl-NL" sz="1800">
                <a:solidFill>
                  <a:srgbClr val="FF0000"/>
                </a:solidFill>
                <a:ea typeface="Verdana" panose="020B0604030504040204" pitchFamily="34" charset="0"/>
                <a:cs typeface="Verdana" panose="020B0604030504040204" pitchFamily="34" charset="0"/>
              </a:rPr>
              <a:t>afhankelijkheid</a:t>
            </a:r>
          </a:p>
        </p:txBody>
      </p:sp>
      <p:sp>
        <p:nvSpPr>
          <p:cNvPr id="4" name="Tekstvak 3">
            <a:extLst>
              <a:ext uri="{FF2B5EF4-FFF2-40B4-BE49-F238E27FC236}">
                <a16:creationId xmlns:a16="http://schemas.microsoft.com/office/drawing/2014/main" id="{E152385E-A6C6-1177-F8D1-DE3BA20126B2}"/>
              </a:ext>
            </a:extLst>
          </p:cNvPr>
          <p:cNvSpPr txBox="1"/>
          <p:nvPr/>
        </p:nvSpPr>
        <p:spPr>
          <a:xfrm>
            <a:off x="971550" y="5949950"/>
            <a:ext cx="2684463" cy="584200"/>
          </a:xfrm>
          <a:prstGeom prst="rect">
            <a:avLst/>
          </a:prstGeom>
          <a:noFill/>
        </p:spPr>
        <p:txBody>
          <a:bodyPr wrap="none">
            <a:spAutoFit/>
          </a:bodyPr>
          <a:lstStyle/>
          <a:p>
            <a:pPr>
              <a:defRPr/>
            </a:pPr>
            <a:r>
              <a:rPr lang="nl-NL" dirty="0">
                <a:solidFill>
                  <a:schemeClr val="bg1">
                    <a:lumMod val="65000"/>
                  </a:schemeClr>
                </a:solidFill>
              </a:rPr>
              <a:t>Avans Expertisecentrum</a:t>
            </a:r>
          </a:p>
          <a:p>
            <a:pPr>
              <a:defRPr/>
            </a:pPr>
            <a:r>
              <a:rPr lang="nl-NL" dirty="0"/>
              <a:t>Veiligheid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7">
            <a:extLst>
              <a:ext uri="{FF2B5EF4-FFF2-40B4-BE49-F238E27FC236}">
                <a16:creationId xmlns:a16="http://schemas.microsoft.com/office/drawing/2014/main" id="{FFBAFDF9-7224-3E48-698A-B7AADB72AD1F}"/>
              </a:ext>
            </a:extLst>
          </p:cNvPr>
          <p:cNvSpPr txBox="1">
            <a:spLocks/>
          </p:cNvSpPr>
          <p:nvPr/>
        </p:nvSpPr>
        <p:spPr bwMode="auto">
          <a:xfrm>
            <a:off x="1098550" y="917575"/>
            <a:ext cx="5111750" cy="355600"/>
          </a:xfrm>
          <a:prstGeom prst="rect">
            <a:avLst/>
          </a:prstGeom>
          <a:noFill/>
          <a:ln>
            <a:noFill/>
          </a:ln>
          <a:effectLst/>
        </p:spPr>
        <p:txBody>
          <a:bodyPr lIns="0" tIns="0" rIns="0" bIns="0"/>
          <a:lstStyle>
            <a:lvl1pPr algn="l" rtl="0" fontAlgn="base">
              <a:lnSpc>
                <a:spcPts val="2600"/>
              </a:lnSpc>
              <a:spcBef>
                <a:spcPts val="0"/>
              </a:spcBef>
              <a:spcAft>
                <a:spcPct val="0"/>
              </a:spcAft>
              <a:defRPr sz="2600" b="1" cap="all" baseline="0">
                <a:solidFill>
                  <a:schemeClr val="accent1"/>
                </a:solidFill>
                <a:latin typeface="Verdana" pitchFamily="34" charset="0"/>
                <a:ea typeface="+mj-ea"/>
                <a:cs typeface="+mj-cs"/>
              </a:defRPr>
            </a:lvl1pPr>
            <a:lvl2pPr algn="l" rtl="0" fontAlgn="base">
              <a:spcBef>
                <a:spcPct val="50000"/>
              </a:spcBef>
              <a:spcAft>
                <a:spcPct val="0"/>
              </a:spcAft>
              <a:defRPr sz="2600" b="1">
                <a:solidFill>
                  <a:schemeClr val="tx2"/>
                </a:solidFill>
                <a:latin typeface="Verdana" pitchFamily="34" charset="0"/>
              </a:defRPr>
            </a:lvl2pPr>
            <a:lvl3pPr algn="l" rtl="0" fontAlgn="base">
              <a:spcBef>
                <a:spcPct val="50000"/>
              </a:spcBef>
              <a:spcAft>
                <a:spcPct val="0"/>
              </a:spcAft>
              <a:defRPr sz="2600" b="1">
                <a:solidFill>
                  <a:schemeClr val="tx2"/>
                </a:solidFill>
                <a:latin typeface="Verdana" pitchFamily="34" charset="0"/>
              </a:defRPr>
            </a:lvl3pPr>
            <a:lvl4pPr algn="l" rtl="0" fontAlgn="base">
              <a:spcBef>
                <a:spcPct val="50000"/>
              </a:spcBef>
              <a:spcAft>
                <a:spcPct val="0"/>
              </a:spcAft>
              <a:defRPr sz="2600" b="1">
                <a:solidFill>
                  <a:schemeClr val="tx2"/>
                </a:solidFill>
                <a:latin typeface="Verdana" pitchFamily="34" charset="0"/>
              </a:defRPr>
            </a:lvl4pPr>
            <a:lvl5pPr algn="l" rtl="0" fontAlgn="base">
              <a:spcBef>
                <a:spcPct val="50000"/>
              </a:spcBef>
              <a:spcAft>
                <a:spcPct val="0"/>
              </a:spcAft>
              <a:defRPr sz="2600" b="1">
                <a:solidFill>
                  <a:schemeClr val="tx2"/>
                </a:solidFill>
                <a:latin typeface="Verdana" pitchFamily="34" charset="0"/>
              </a:defRPr>
            </a:lvl5pPr>
            <a:lvl6pPr marL="457200" algn="l" rtl="0" fontAlgn="base">
              <a:spcBef>
                <a:spcPct val="50000"/>
              </a:spcBef>
              <a:spcAft>
                <a:spcPct val="0"/>
              </a:spcAft>
              <a:defRPr sz="2600" b="1">
                <a:solidFill>
                  <a:schemeClr val="tx2"/>
                </a:solidFill>
                <a:latin typeface="Verdana" pitchFamily="34" charset="0"/>
              </a:defRPr>
            </a:lvl6pPr>
            <a:lvl7pPr marL="914400" algn="l" rtl="0" fontAlgn="base">
              <a:spcBef>
                <a:spcPct val="50000"/>
              </a:spcBef>
              <a:spcAft>
                <a:spcPct val="0"/>
              </a:spcAft>
              <a:defRPr sz="2600" b="1">
                <a:solidFill>
                  <a:schemeClr val="tx2"/>
                </a:solidFill>
                <a:latin typeface="Verdana" pitchFamily="34" charset="0"/>
              </a:defRPr>
            </a:lvl7pPr>
            <a:lvl8pPr marL="1371600" algn="l" rtl="0" fontAlgn="base">
              <a:spcBef>
                <a:spcPct val="50000"/>
              </a:spcBef>
              <a:spcAft>
                <a:spcPct val="0"/>
              </a:spcAft>
              <a:defRPr sz="2600" b="1">
                <a:solidFill>
                  <a:schemeClr val="tx2"/>
                </a:solidFill>
                <a:latin typeface="Verdana" pitchFamily="34" charset="0"/>
              </a:defRPr>
            </a:lvl8pPr>
            <a:lvl9pPr marL="1828800" algn="l" rtl="0" fontAlgn="base">
              <a:spcBef>
                <a:spcPct val="50000"/>
              </a:spcBef>
              <a:spcAft>
                <a:spcPct val="0"/>
              </a:spcAft>
              <a:defRPr sz="2600" b="1">
                <a:solidFill>
                  <a:schemeClr val="tx2"/>
                </a:solidFill>
                <a:latin typeface="Verdana" pitchFamily="34" charset="0"/>
              </a:defRPr>
            </a:lvl9pPr>
          </a:lstStyle>
          <a:p>
            <a:pPr eaLnBrk="1" hangingPunct="1">
              <a:defRPr/>
            </a:pPr>
            <a:endParaRPr lang="nl-NL" kern="0" dirty="0"/>
          </a:p>
          <a:p>
            <a:pPr eaLnBrk="1" hangingPunct="1">
              <a:defRPr/>
            </a:pPr>
            <a:endParaRPr lang="nl-NL" kern="0" dirty="0"/>
          </a:p>
          <a:p>
            <a:pPr eaLnBrk="1" hangingPunct="1">
              <a:defRPr/>
            </a:pPr>
            <a:r>
              <a:rPr lang="nl-NL" kern="0" dirty="0"/>
              <a:t>Verschijningsvormen</a:t>
            </a:r>
          </a:p>
        </p:txBody>
      </p:sp>
      <p:sp>
        <p:nvSpPr>
          <p:cNvPr id="11" name="Content Placeholder 8">
            <a:extLst>
              <a:ext uri="{FF2B5EF4-FFF2-40B4-BE49-F238E27FC236}">
                <a16:creationId xmlns:a16="http://schemas.microsoft.com/office/drawing/2014/main" id="{AAE2F7A8-74CA-DBD4-F2D8-D221D8C02D5D}"/>
              </a:ext>
            </a:extLst>
          </p:cNvPr>
          <p:cNvSpPr txBox="1">
            <a:spLocks/>
          </p:cNvSpPr>
          <p:nvPr/>
        </p:nvSpPr>
        <p:spPr bwMode="auto">
          <a:xfrm>
            <a:off x="1084263" y="2073275"/>
            <a:ext cx="6946900" cy="3876675"/>
          </a:xfrm>
          <a:prstGeom prst="rect">
            <a:avLst/>
          </a:prstGeom>
          <a:noFill/>
          <a:ln>
            <a:noFill/>
          </a:ln>
          <a:effectLst/>
        </p:spPr>
        <p:txBody>
          <a:bodyPr lIns="0" tIns="0" rIns="0" bIns="0"/>
          <a:lstStyle>
            <a:lvl1pPr marL="0" indent="0" algn="l" rtl="0" fontAlgn="base">
              <a:lnSpc>
                <a:spcPct val="100000"/>
              </a:lnSpc>
              <a:spcBef>
                <a:spcPts val="0"/>
              </a:spcBef>
              <a:spcAft>
                <a:spcPct val="0"/>
              </a:spcAft>
              <a:buClr>
                <a:schemeClr val="accent1"/>
              </a:buClr>
              <a:buFont typeface="Verdana" pitchFamily="34" charset="0"/>
              <a:buNone/>
              <a:defRPr sz="1600" b="1" i="0" baseline="0">
                <a:solidFill>
                  <a:schemeClr val="tx1"/>
                </a:solidFill>
                <a:latin typeface="Vardana"/>
                <a:ea typeface="+mn-ea"/>
                <a:cs typeface="+mn-cs"/>
              </a:defRPr>
            </a:lvl1pPr>
            <a:lvl2pPr marL="360000" indent="-180000" algn="l" rtl="0" fontAlgn="base">
              <a:lnSpc>
                <a:spcPct val="100000"/>
              </a:lnSpc>
              <a:spcBef>
                <a:spcPts val="0"/>
              </a:spcBef>
              <a:spcAft>
                <a:spcPct val="0"/>
              </a:spcAft>
              <a:buClr>
                <a:schemeClr val="accent1"/>
              </a:buClr>
              <a:buChar char="–"/>
              <a:defRPr sz="1600" b="0" i="0" baseline="0">
                <a:solidFill>
                  <a:schemeClr val="tx1"/>
                </a:solidFill>
                <a:latin typeface="Verdana" pitchFamily="34" charset="0"/>
              </a:defRPr>
            </a:lvl2pPr>
            <a:lvl3pPr marL="540000" indent="-180000" algn="l" rtl="0" fontAlgn="base">
              <a:lnSpc>
                <a:spcPct val="100000"/>
              </a:lnSpc>
              <a:spcBef>
                <a:spcPts val="0"/>
              </a:spcBef>
              <a:spcAft>
                <a:spcPct val="0"/>
              </a:spcAft>
              <a:buClr>
                <a:schemeClr val="accent1"/>
              </a:buClr>
              <a:buChar char="–"/>
              <a:defRPr sz="1600" b="0" i="0" baseline="0">
                <a:solidFill>
                  <a:schemeClr val="tx1"/>
                </a:solidFill>
                <a:latin typeface="Verdana" pitchFamily="34" charset="0"/>
              </a:defRPr>
            </a:lvl3pPr>
            <a:lvl4pPr marL="720000" indent="-180000" algn="l" rtl="0" fontAlgn="base">
              <a:lnSpc>
                <a:spcPct val="100000"/>
              </a:lnSpc>
              <a:spcBef>
                <a:spcPts val="0"/>
              </a:spcBef>
              <a:spcAft>
                <a:spcPct val="0"/>
              </a:spcAft>
              <a:buClr>
                <a:schemeClr val="accent1"/>
              </a:buClr>
              <a:buChar char="–"/>
              <a:defRPr sz="1600" b="0" i="0" baseline="0">
                <a:solidFill>
                  <a:schemeClr val="tx1"/>
                </a:solidFill>
                <a:latin typeface="Verdana" pitchFamily="34" charset="0"/>
              </a:defRPr>
            </a:lvl4pPr>
            <a:lvl5pPr marL="900000" indent="-180000" algn="l" rtl="0" fontAlgn="base">
              <a:spcBef>
                <a:spcPts val="0"/>
              </a:spcBef>
              <a:spcAft>
                <a:spcPct val="0"/>
              </a:spcAft>
              <a:buClr>
                <a:schemeClr val="accent1"/>
              </a:buClr>
              <a:buFont typeface="Arial" pitchFamily="34" charset="0"/>
              <a:buChar char="–"/>
              <a:defRPr sz="1600" baseline="0">
                <a:solidFill>
                  <a:schemeClr val="tx1"/>
                </a:solidFill>
                <a:latin typeface="Verdana" pitchFamily="34"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609600" indent="-609600">
              <a:lnSpc>
                <a:spcPts val="4000"/>
              </a:lnSpc>
              <a:spcBef>
                <a:spcPct val="0"/>
              </a:spcBef>
              <a:buFont typeface="Arial" charset="0"/>
              <a:buAutoNum type="arabicPeriod"/>
              <a:defRPr/>
            </a:pPr>
            <a:r>
              <a:rPr lang="en-US" sz="1800" b="0" dirty="0" err="1">
                <a:latin typeface="Verdana" charset="0"/>
                <a:ea typeface="Verdana" charset="0"/>
                <a:cs typeface="Verdana" charset="0"/>
              </a:rPr>
              <a:t>Lichamelijke</a:t>
            </a:r>
            <a:r>
              <a:rPr lang="en-US" sz="1800" b="0" dirty="0">
                <a:latin typeface="Verdana" charset="0"/>
                <a:ea typeface="Verdana" charset="0"/>
                <a:cs typeface="Verdana" charset="0"/>
              </a:rPr>
              <a:t> </a:t>
            </a:r>
            <a:r>
              <a:rPr lang="en-US" sz="1800" b="0" dirty="0" err="1">
                <a:latin typeface="Verdana" charset="0"/>
                <a:ea typeface="Verdana" charset="0"/>
                <a:cs typeface="Verdana" charset="0"/>
              </a:rPr>
              <a:t>mishandeling</a:t>
            </a:r>
            <a:endParaRPr lang="en-US" sz="1800" b="0" dirty="0">
              <a:latin typeface="Verdana" charset="0"/>
              <a:ea typeface="Verdana" charset="0"/>
              <a:cs typeface="Verdana" charset="0"/>
            </a:endParaRPr>
          </a:p>
          <a:p>
            <a:pPr marL="609600" indent="-609600">
              <a:lnSpc>
                <a:spcPts val="4000"/>
              </a:lnSpc>
              <a:spcBef>
                <a:spcPct val="0"/>
              </a:spcBef>
              <a:buFont typeface="Arial" charset="0"/>
              <a:buAutoNum type="arabicPeriod"/>
              <a:defRPr/>
            </a:pPr>
            <a:r>
              <a:rPr lang="nl-NL" sz="1800" b="0" dirty="0">
                <a:latin typeface="Verdana" charset="0"/>
                <a:ea typeface="Verdana" charset="0"/>
                <a:cs typeface="Verdana" charset="0"/>
              </a:rPr>
              <a:t>Seksuele mishandeling</a:t>
            </a:r>
            <a:endParaRPr lang="en-US" sz="1800" b="0" dirty="0">
              <a:latin typeface="Verdana" charset="0"/>
              <a:ea typeface="Verdana" charset="0"/>
              <a:cs typeface="Verdana" charset="0"/>
            </a:endParaRPr>
          </a:p>
          <a:p>
            <a:pPr marL="609600" indent="-609600">
              <a:lnSpc>
                <a:spcPts val="4000"/>
              </a:lnSpc>
              <a:spcBef>
                <a:spcPct val="0"/>
              </a:spcBef>
              <a:buFont typeface="Arial" charset="0"/>
              <a:buAutoNum type="arabicPeriod"/>
              <a:defRPr/>
            </a:pPr>
            <a:r>
              <a:rPr lang="en-US" sz="1800" b="0" dirty="0" err="1">
                <a:latin typeface="Verdana" charset="0"/>
                <a:ea typeface="Verdana" charset="0"/>
                <a:cs typeface="Verdana" charset="0"/>
              </a:rPr>
              <a:t>Financiële</a:t>
            </a:r>
            <a:r>
              <a:rPr lang="en-US" sz="1800" b="0" dirty="0">
                <a:latin typeface="Verdana" charset="0"/>
                <a:ea typeface="Verdana" charset="0"/>
                <a:cs typeface="Verdana" charset="0"/>
              </a:rPr>
              <a:t> </a:t>
            </a:r>
            <a:r>
              <a:rPr lang="en-US" sz="1800" b="0" dirty="0" err="1">
                <a:latin typeface="Verdana" charset="0"/>
                <a:ea typeface="Verdana" charset="0"/>
                <a:cs typeface="Verdana" charset="0"/>
              </a:rPr>
              <a:t>mishandeling</a:t>
            </a:r>
            <a:endParaRPr lang="en-US" sz="1800" b="0" dirty="0">
              <a:latin typeface="Verdana" charset="0"/>
              <a:ea typeface="Verdana" charset="0"/>
              <a:cs typeface="Verdana" charset="0"/>
            </a:endParaRPr>
          </a:p>
          <a:p>
            <a:pPr marL="609600" indent="-609600">
              <a:lnSpc>
                <a:spcPts val="4000"/>
              </a:lnSpc>
              <a:spcBef>
                <a:spcPct val="0"/>
              </a:spcBef>
              <a:buFont typeface="Arial" charset="0"/>
              <a:buAutoNum type="arabicPeriod"/>
              <a:defRPr/>
            </a:pPr>
            <a:r>
              <a:rPr lang="en-US" sz="1800" b="0" dirty="0" err="1">
                <a:latin typeface="Verdana" charset="0"/>
                <a:ea typeface="Verdana" charset="0"/>
                <a:cs typeface="Verdana" charset="0"/>
              </a:rPr>
              <a:t>Geestelijke</a:t>
            </a:r>
            <a:r>
              <a:rPr lang="en-US" sz="1800" b="0" dirty="0">
                <a:latin typeface="Verdana" charset="0"/>
                <a:ea typeface="Verdana" charset="0"/>
                <a:cs typeface="Verdana" charset="0"/>
              </a:rPr>
              <a:t> </a:t>
            </a:r>
            <a:r>
              <a:rPr lang="en-US" sz="1800" b="0" dirty="0" err="1">
                <a:latin typeface="Verdana" charset="0"/>
                <a:ea typeface="Verdana" charset="0"/>
                <a:cs typeface="Verdana" charset="0"/>
              </a:rPr>
              <a:t>mishandeling</a:t>
            </a:r>
            <a:endParaRPr lang="en-US" sz="1800" b="0" dirty="0">
              <a:latin typeface="Verdana" charset="0"/>
              <a:ea typeface="Verdana" charset="0"/>
              <a:cs typeface="Verdana" charset="0"/>
            </a:endParaRPr>
          </a:p>
          <a:p>
            <a:pPr marL="609600" indent="-609600">
              <a:lnSpc>
                <a:spcPts val="4000"/>
              </a:lnSpc>
              <a:spcBef>
                <a:spcPct val="0"/>
              </a:spcBef>
              <a:buFont typeface="Arial" charset="0"/>
              <a:buAutoNum type="arabicPeriod"/>
              <a:defRPr/>
            </a:pPr>
            <a:r>
              <a:rPr lang="en-US" sz="1800" b="0" dirty="0" err="1">
                <a:latin typeface="Verdana" charset="0"/>
                <a:ea typeface="Verdana" charset="0"/>
                <a:cs typeface="Verdana" charset="0"/>
              </a:rPr>
              <a:t>Verwaarlozing</a:t>
            </a:r>
            <a:endParaRPr lang="en-US" sz="1800" b="0" dirty="0">
              <a:latin typeface="Verdana" charset="0"/>
              <a:ea typeface="Verdana" charset="0"/>
              <a:cs typeface="Verdana" charset="0"/>
            </a:endParaRPr>
          </a:p>
          <a:p>
            <a:pPr marL="609600" indent="-609600">
              <a:lnSpc>
                <a:spcPts val="4000"/>
              </a:lnSpc>
              <a:spcBef>
                <a:spcPct val="0"/>
              </a:spcBef>
              <a:buFont typeface="Arial" charset="0"/>
              <a:buAutoNum type="arabicPeriod"/>
              <a:defRPr/>
            </a:pPr>
            <a:r>
              <a:rPr lang="en-US" sz="1800" b="0" dirty="0" err="1">
                <a:latin typeface="Verdana" charset="0"/>
                <a:ea typeface="Verdana" charset="0"/>
                <a:cs typeface="Verdana" charset="0"/>
              </a:rPr>
              <a:t>Schending</a:t>
            </a:r>
            <a:r>
              <a:rPr lang="en-US" sz="1800" b="0" dirty="0">
                <a:latin typeface="Verdana" charset="0"/>
                <a:ea typeface="Verdana" charset="0"/>
                <a:cs typeface="Verdana" charset="0"/>
              </a:rPr>
              <a:t> van </a:t>
            </a:r>
            <a:r>
              <a:rPr lang="en-US" sz="1800" b="0" dirty="0" err="1">
                <a:latin typeface="Verdana" charset="0"/>
                <a:ea typeface="Verdana" charset="0"/>
                <a:cs typeface="Verdana" charset="0"/>
              </a:rPr>
              <a:t>rechten</a:t>
            </a:r>
            <a:endParaRPr lang="en-US" sz="1800" b="0" dirty="0">
              <a:latin typeface="Verdana" charset="0"/>
              <a:ea typeface="Verdana" charset="0"/>
              <a:cs typeface="Verdana" charset="0"/>
            </a:endParaRPr>
          </a:p>
          <a:p>
            <a:pPr>
              <a:lnSpc>
                <a:spcPts val="4000"/>
              </a:lnSpc>
              <a:spcBef>
                <a:spcPct val="0"/>
              </a:spcBef>
              <a:defRPr/>
            </a:pPr>
            <a:r>
              <a:rPr lang="nl-NL" sz="1800" b="0" dirty="0">
                <a:latin typeface="Verdana" charset="0"/>
                <a:ea typeface="Verdana" charset="0"/>
                <a:cs typeface="Verdana" charset="0"/>
              </a:rPr>
              <a:t>Let op! Dit kan allemaal naast elkaar voorkomen!</a:t>
            </a:r>
            <a:endParaRPr lang="en-US" sz="1800" b="0" dirty="0">
              <a:latin typeface="Verdana" charset="0"/>
              <a:ea typeface="Verdana" charset="0"/>
              <a:cs typeface="Verdana" charset="0"/>
            </a:endParaRPr>
          </a:p>
        </p:txBody>
      </p:sp>
      <p:sp>
        <p:nvSpPr>
          <p:cNvPr id="4" name="Tekstvak 3">
            <a:extLst>
              <a:ext uri="{FF2B5EF4-FFF2-40B4-BE49-F238E27FC236}">
                <a16:creationId xmlns:a16="http://schemas.microsoft.com/office/drawing/2014/main" id="{97A23580-AE67-D41F-F311-0BDFC15A816A}"/>
              </a:ext>
            </a:extLst>
          </p:cNvPr>
          <p:cNvSpPr txBox="1"/>
          <p:nvPr/>
        </p:nvSpPr>
        <p:spPr>
          <a:xfrm>
            <a:off x="971550" y="5949950"/>
            <a:ext cx="2684463" cy="584200"/>
          </a:xfrm>
          <a:prstGeom prst="rect">
            <a:avLst/>
          </a:prstGeom>
          <a:noFill/>
        </p:spPr>
        <p:txBody>
          <a:bodyPr wrap="none">
            <a:spAutoFit/>
          </a:bodyPr>
          <a:lstStyle/>
          <a:p>
            <a:pPr>
              <a:defRPr/>
            </a:pPr>
            <a:r>
              <a:rPr lang="nl-NL" dirty="0">
                <a:solidFill>
                  <a:schemeClr val="bg1">
                    <a:lumMod val="65000"/>
                  </a:schemeClr>
                </a:solidFill>
              </a:rPr>
              <a:t>Avans Expertisecentrum</a:t>
            </a:r>
          </a:p>
          <a:p>
            <a:pPr>
              <a:defRPr/>
            </a:pPr>
            <a:r>
              <a:rPr lang="nl-NL" dirty="0"/>
              <a:t>Veiligheid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7">
            <a:extLst>
              <a:ext uri="{FF2B5EF4-FFF2-40B4-BE49-F238E27FC236}">
                <a16:creationId xmlns:a16="http://schemas.microsoft.com/office/drawing/2014/main" id="{308C3792-389B-0487-CD5A-D03249FF863A}"/>
              </a:ext>
            </a:extLst>
          </p:cNvPr>
          <p:cNvSpPr txBox="1">
            <a:spLocks/>
          </p:cNvSpPr>
          <p:nvPr/>
        </p:nvSpPr>
        <p:spPr bwMode="auto">
          <a:xfrm>
            <a:off x="1098550" y="917575"/>
            <a:ext cx="5111750" cy="355600"/>
          </a:xfrm>
          <a:prstGeom prst="rect">
            <a:avLst/>
          </a:prstGeom>
          <a:noFill/>
          <a:ln>
            <a:noFill/>
          </a:ln>
          <a:effectLst/>
        </p:spPr>
        <p:txBody>
          <a:bodyPr lIns="0" tIns="0" rIns="0" bIns="0"/>
          <a:lstStyle>
            <a:lvl1pPr algn="l" rtl="0" fontAlgn="base">
              <a:lnSpc>
                <a:spcPts val="2600"/>
              </a:lnSpc>
              <a:spcBef>
                <a:spcPts val="0"/>
              </a:spcBef>
              <a:spcAft>
                <a:spcPct val="0"/>
              </a:spcAft>
              <a:defRPr sz="2600" b="1" cap="all" baseline="0">
                <a:solidFill>
                  <a:schemeClr val="accent1"/>
                </a:solidFill>
                <a:latin typeface="Verdana" pitchFamily="34" charset="0"/>
                <a:ea typeface="+mj-ea"/>
                <a:cs typeface="+mj-cs"/>
              </a:defRPr>
            </a:lvl1pPr>
            <a:lvl2pPr algn="l" rtl="0" fontAlgn="base">
              <a:spcBef>
                <a:spcPct val="50000"/>
              </a:spcBef>
              <a:spcAft>
                <a:spcPct val="0"/>
              </a:spcAft>
              <a:defRPr sz="2600" b="1">
                <a:solidFill>
                  <a:schemeClr val="tx2"/>
                </a:solidFill>
                <a:latin typeface="Verdana" pitchFamily="34" charset="0"/>
              </a:defRPr>
            </a:lvl2pPr>
            <a:lvl3pPr algn="l" rtl="0" fontAlgn="base">
              <a:spcBef>
                <a:spcPct val="50000"/>
              </a:spcBef>
              <a:spcAft>
                <a:spcPct val="0"/>
              </a:spcAft>
              <a:defRPr sz="2600" b="1">
                <a:solidFill>
                  <a:schemeClr val="tx2"/>
                </a:solidFill>
                <a:latin typeface="Verdana" pitchFamily="34" charset="0"/>
              </a:defRPr>
            </a:lvl3pPr>
            <a:lvl4pPr algn="l" rtl="0" fontAlgn="base">
              <a:spcBef>
                <a:spcPct val="50000"/>
              </a:spcBef>
              <a:spcAft>
                <a:spcPct val="0"/>
              </a:spcAft>
              <a:defRPr sz="2600" b="1">
                <a:solidFill>
                  <a:schemeClr val="tx2"/>
                </a:solidFill>
                <a:latin typeface="Verdana" pitchFamily="34" charset="0"/>
              </a:defRPr>
            </a:lvl4pPr>
            <a:lvl5pPr algn="l" rtl="0" fontAlgn="base">
              <a:spcBef>
                <a:spcPct val="50000"/>
              </a:spcBef>
              <a:spcAft>
                <a:spcPct val="0"/>
              </a:spcAft>
              <a:defRPr sz="2600" b="1">
                <a:solidFill>
                  <a:schemeClr val="tx2"/>
                </a:solidFill>
                <a:latin typeface="Verdana" pitchFamily="34" charset="0"/>
              </a:defRPr>
            </a:lvl5pPr>
            <a:lvl6pPr marL="457200" algn="l" rtl="0" fontAlgn="base">
              <a:spcBef>
                <a:spcPct val="50000"/>
              </a:spcBef>
              <a:spcAft>
                <a:spcPct val="0"/>
              </a:spcAft>
              <a:defRPr sz="2600" b="1">
                <a:solidFill>
                  <a:schemeClr val="tx2"/>
                </a:solidFill>
                <a:latin typeface="Verdana" pitchFamily="34" charset="0"/>
              </a:defRPr>
            </a:lvl6pPr>
            <a:lvl7pPr marL="914400" algn="l" rtl="0" fontAlgn="base">
              <a:spcBef>
                <a:spcPct val="50000"/>
              </a:spcBef>
              <a:spcAft>
                <a:spcPct val="0"/>
              </a:spcAft>
              <a:defRPr sz="2600" b="1">
                <a:solidFill>
                  <a:schemeClr val="tx2"/>
                </a:solidFill>
                <a:latin typeface="Verdana" pitchFamily="34" charset="0"/>
              </a:defRPr>
            </a:lvl7pPr>
            <a:lvl8pPr marL="1371600" algn="l" rtl="0" fontAlgn="base">
              <a:spcBef>
                <a:spcPct val="50000"/>
              </a:spcBef>
              <a:spcAft>
                <a:spcPct val="0"/>
              </a:spcAft>
              <a:defRPr sz="2600" b="1">
                <a:solidFill>
                  <a:schemeClr val="tx2"/>
                </a:solidFill>
                <a:latin typeface="Verdana" pitchFamily="34" charset="0"/>
              </a:defRPr>
            </a:lvl8pPr>
            <a:lvl9pPr marL="1828800" algn="l" rtl="0" fontAlgn="base">
              <a:spcBef>
                <a:spcPct val="50000"/>
              </a:spcBef>
              <a:spcAft>
                <a:spcPct val="0"/>
              </a:spcAft>
              <a:defRPr sz="2600" b="1">
                <a:solidFill>
                  <a:schemeClr val="tx2"/>
                </a:solidFill>
                <a:latin typeface="Verdana" pitchFamily="34" charset="0"/>
              </a:defRPr>
            </a:lvl9pPr>
          </a:lstStyle>
          <a:p>
            <a:pPr eaLnBrk="1" hangingPunct="1">
              <a:defRPr/>
            </a:pPr>
            <a:endParaRPr lang="nl-NL" kern="0" dirty="0"/>
          </a:p>
          <a:p>
            <a:pPr eaLnBrk="1" hangingPunct="1">
              <a:defRPr/>
            </a:pPr>
            <a:endParaRPr lang="nl-NL" kern="0" dirty="0"/>
          </a:p>
          <a:p>
            <a:pPr eaLnBrk="1" hangingPunct="1">
              <a:defRPr/>
            </a:pPr>
            <a:r>
              <a:rPr lang="nl-NL" kern="0" dirty="0"/>
              <a:t>Prevalentieonderzoek</a:t>
            </a:r>
          </a:p>
        </p:txBody>
      </p:sp>
      <p:sp>
        <p:nvSpPr>
          <p:cNvPr id="31747" name="Content Placeholder 8">
            <a:extLst>
              <a:ext uri="{FF2B5EF4-FFF2-40B4-BE49-F238E27FC236}">
                <a16:creationId xmlns:a16="http://schemas.microsoft.com/office/drawing/2014/main" id="{B27C96D3-F8AF-D7F8-E263-46CFBD2208A7}"/>
              </a:ext>
            </a:extLst>
          </p:cNvPr>
          <p:cNvSpPr txBox="1">
            <a:spLocks/>
          </p:cNvSpPr>
          <p:nvPr/>
        </p:nvSpPr>
        <p:spPr bwMode="auto">
          <a:xfrm>
            <a:off x="1098550" y="2216150"/>
            <a:ext cx="6946900" cy="3876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285750" indent="-285750">
              <a:buClr>
                <a:schemeClr val="accent1"/>
              </a:buClr>
              <a:buFont typeface="Verdana" panose="020B0604030504040204" pitchFamily="34" charset="0"/>
              <a:buChar char="•"/>
              <a:defRPr sz="1600">
                <a:solidFill>
                  <a:schemeClr val="tx1"/>
                </a:solidFill>
                <a:latin typeface="Verdana" panose="020B0604030504040204" pitchFamily="34" charset="0"/>
              </a:defRPr>
            </a:lvl1pPr>
            <a:lvl2pPr marL="358775" indent="-179388">
              <a:buClr>
                <a:schemeClr val="accent1"/>
              </a:buClr>
              <a:buChar char="–"/>
              <a:defRPr sz="1600">
                <a:solidFill>
                  <a:schemeClr val="tx1"/>
                </a:solidFill>
                <a:latin typeface="Verdana" panose="020B0604030504040204" pitchFamily="34" charset="0"/>
              </a:defRPr>
            </a:lvl2pPr>
            <a:lvl3pPr marL="539750" indent="-179388">
              <a:buClr>
                <a:schemeClr val="accent1"/>
              </a:buClr>
              <a:buChar char="–"/>
              <a:defRPr sz="1600">
                <a:solidFill>
                  <a:schemeClr val="tx1"/>
                </a:solidFill>
                <a:latin typeface="Verdana" panose="020B0604030504040204" pitchFamily="34" charset="0"/>
              </a:defRPr>
            </a:lvl3pPr>
            <a:lvl4pPr marL="719138" indent="-179388">
              <a:buClr>
                <a:schemeClr val="accent1"/>
              </a:buClr>
              <a:buChar char="–"/>
              <a:defRPr sz="1600">
                <a:solidFill>
                  <a:schemeClr val="tx1"/>
                </a:solidFill>
                <a:latin typeface="Verdana" panose="020B0604030504040204" pitchFamily="34" charset="0"/>
              </a:defRPr>
            </a:lvl4pPr>
            <a:lvl5pPr marL="898525" indent="-179388">
              <a:buClr>
                <a:schemeClr val="accent1"/>
              </a:buClr>
              <a:buFont typeface="Arial" panose="020B0604020202020204" pitchFamily="34" charset="0"/>
              <a:buChar char="–"/>
              <a:defRPr sz="1600">
                <a:solidFill>
                  <a:schemeClr val="tx1"/>
                </a:solidFill>
                <a:latin typeface="Verdana" panose="020B0604030504040204" pitchFamily="34" charset="0"/>
              </a:defRPr>
            </a:lvl5pPr>
            <a:lvl6pPr marL="1355725" indent="-179388" eaLnBrk="0" fontAlgn="base" hangingPunct="0">
              <a:spcBef>
                <a:spcPct val="0"/>
              </a:spcBef>
              <a:spcAft>
                <a:spcPct val="0"/>
              </a:spcAft>
              <a:buClr>
                <a:schemeClr val="accent1"/>
              </a:buClr>
              <a:buFont typeface="Arial" panose="020B0604020202020204" pitchFamily="34" charset="0"/>
              <a:buChar char="–"/>
              <a:defRPr sz="1600">
                <a:solidFill>
                  <a:schemeClr val="tx1"/>
                </a:solidFill>
                <a:latin typeface="Verdana" panose="020B0604030504040204" pitchFamily="34" charset="0"/>
              </a:defRPr>
            </a:lvl6pPr>
            <a:lvl7pPr marL="1812925" indent="-179388" eaLnBrk="0" fontAlgn="base" hangingPunct="0">
              <a:spcBef>
                <a:spcPct val="0"/>
              </a:spcBef>
              <a:spcAft>
                <a:spcPct val="0"/>
              </a:spcAft>
              <a:buClr>
                <a:schemeClr val="accent1"/>
              </a:buClr>
              <a:buFont typeface="Arial" panose="020B0604020202020204" pitchFamily="34" charset="0"/>
              <a:buChar char="–"/>
              <a:defRPr sz="1600">
                <a:solidFill>
                  <a:schemeClr val="tx1"/>
                </a:solidFill>
                <a:latin typeface="Verdana" panose="020B0604030504040204" pitchFamily="34" charset="0"/>
              </a:defRPr>
            </a:lvl7pPr>
            <a:lvl8pPr marL="2270125" indent="-179388" eaLnBrk="0" fontAlgn="base" hangingPunct="0">
              <a:spcBef>
                <a:spcPct val="0"/>
              </a:spcBef>
              <a:spcAft>
                <a:spcPct val="0"/>
              </a:spcAft>
              <a:buClr>
                <a:schemeClr val="accent1"/>
              </a:buClr>
              <a:buFont typeface="Arial" panose="020B0604020202020204" pitchFamily="34" charset="0"/>
              <a:buChar char="–"/>
              <a:defRPr sz="1600">
                <a:solidFill>
                  <a:schemeClr val="tx1"/>
                </a:solidFill>
                <a:latin typeface="Verdana" panose="020B0604030504040204" pitchFamily="34" charset="0"/>
              </a:defRPr>
            </a:lvl8pPr>
            <a:lvl9pPr marL="2727325" indent="-179388" eaLnBrk="0" fontAlgn="base" hangingPunct="0">
              <a:spcBef>
                <a:spcPct val="0"/>
              </a:spcBef>
              <a:spcAft>
                <a:spcPct val="0"/>
              </a:spcAft>
              <a:buClr>
                <a:schemeClr val="accent1"/>
              </a:buClr>
              <a:buFont typeface="Arial" panose="020B0604020202020204" pitchFamily="34" charset="0"/>
              <a:buChar char="–"/>
              <a:defRPr sz="1600">
                <a:solidFill>
                  <a:schemeClr val="tx1"/>
                </a:solidFill>
                <a:latin typeface="Verdana" panose="020B0604030504040204" pitchFamily="34" charset="0"/>
              </a:defRPr>
            </a:lvl9pPr>
          </a:lstStyle>
          <a:p>
            <a:pPr>
              <a:lnSpc>
                <a:spcPts val="3200"/>
              </a:lnSpc>
              <a:buFont typeface="Arial" panose="020B0604020202020204" pitchFamily="34" charset="0"/>
              <a:buChar char="•"/>
            </a:pPr>
            <a:r>
              <a:rPr lang="nl-NL" altLang="nl-NL" sz="1800">
                <a:ea typeface="Verdana" panose="020B0604030504040204" pitchFamily="34" charset="0"/>
                <a:cs typeface="Verdana" panose="020B0604030504040204" pitchFamily="34" charset="0"/>
              </a:rPr>
              <a:t>Drie gemeenten: Boxtel, Tilburg, Rotterdam</a:t>
            </a:r>
          </a:p>
          <a:p>
            <a:pPr>
              <a:lnSpc>
                <a:spcPts val="3200"/>
              </a:lnSpc>
              <a:buFont typeface="Arial" panose="020B0604020202020204" pitchFamily="34" charset="0"/>
              <a:buChar char="•"/>
            </a:pPr>
            <a:r>
              <a:rPr lang="nl-NL" altLang="nl-NL" sz="1800">
                <a:ea typeface="Verdana" panose="020B0604030504040204" pitchFamily="34" charset="0"/>
                <a:cs typeface="Verdana" panose="020B0604030504040204" pitchFamily="34" charset="0"/>
              </a:rPr>
              <a:t>Steekproef 8896 65-plussers zijn per brief benaderd</a:t>
            </a:r>
          </a:p>
          <a:p>
            <a:pPr>
              <a:lnSpc>
                <a:spcPts val="3200"/>
              </a:lnSpc>
              <a:buFont typeface="Arial" panose="020B0604020202020204" pitchFamily="34" charset="0"/>
              <a:buChar char="•"/>
            </a:pPr>
            <a:r>
              <a:rPr lang="nl-NL" altLang="nl-NL" sz="1800">
                <a:ea typeface="Verdana" panose="020B0604030504040204" pitchFamily="34" charset="0"/>
                <a:cs typeface="Verdana" panose="020B0604030504040204" pitchFamily="34" charset="0"/>
              </a:rPr>
              <a:t>4199 adressen bezocht</a:t>
            </a:r>
          </a:p>
          <a:p>
            <a:pPr>
              <a:lnSpc>
                <a:spcPts val="3200"/>
              </a:lnSpc>
              <a:buFont typeface="Arial" panose="020B0604020202020204" pitchFamily="34" charset="0"/>
              <a:buChar char="•"/>
            </a:pPr>
            <a:r>
              <a:rPr lang="nl-NL" altLang="nl-NL" sz="1800">
                <a:ea typeface="Verdana" panose="020B0604030504040204" pitchFamily="34" charset="0"/>
                <a:cs typeface="Verdana" panose="020B0604030504040204" pitchFamily="34" charset="0"/>
              </a:rPr>
              <a:t>1002 bruikbare interviews</a:t>
            </a:r>
            <a:endParaRPr lang="en-US" altLang="nl-NL" sz="1800">
              <a:ea typeface="Verdana" panose="020B0604030504040204" pitchFamily="34" charset="0"/>
              <a:cs typeface="Verdana" panose="020B0604030504040204" pitchFamily="34" charset="0"/>
            </a:endParaRPr>
          </a:p>
        </p:txBody>
      </p:sp>
      <p:sp>
        <p:nvSpPr>
          <p:cNvPr id="4" name="Tekstvak 3">
            <a:extLst>
              <a:ext uri="{FF2B5EF4-FFF2-40B4-BE49-F238E27FC236}">
                <a16:creationId xmlns:a16="http://schemas.microsoft.com/office/drawing/2014/main" id="{76DD5BF5-96C0-AF76-54E4-041C3E669736}"/>
              </a:ext>
            </a:extLst>
          </p:cNvPr>
          <p:cNvSpPr txBox="1"/>
          <p:nvPr/>
        </p:nvSpPr>
        <p:spPr>
          <a:xfrm>
            <a:off x="971550" y="5949950"/>
            <a:ext cx="2684463" cy="584200"/>
          </a:xfrm>
          <a:prstGeom prst="rect">
            <a:avLst/>
          </a:prstGeom>
          <a:noFill/>
        </p:spPr>
        <p:txBody>
          <a:bodyPr wrap="none">
            <a:spAutoFit/>
          </a:bodyPr>
          <a:lstStyle/>
          <a:p>
            <a:pPr>
              <a:defRPr/>
            </a:pPr>
            <a:r>
              <a:rPr lang="nl-NL" dirty="0">
                <a:solidFill>
                  <a:schemeClr val="bg1">
                    <a:lumMod val="65000"/>
                  </a:schemeClr>
                </a:solidFill>
              </a:rPr>
              <a:t>Avans Expertisecentrum</a:t>
            </a:r>
          </a:p>
          <a:p>
            <a:pPr>
              <a:defRPr/>
            </a:pPr>
            <a:r>
              <a:rPr lang="nl-NL" dirty="0"/>
              <a:t>Veiligheid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7">
            <a:extLst>
              <a:ext uri="{FF2B5EF4-FFF2-40B4-BE49-F238E27FC236}">
                <a16:creationId xmlns:a16="http://schemas.microsoft.com/office/drawing/2014/main" id="{69AD1717-7F6B-D44C-3BAD-FAB3CBDFB1DD}"/>
              </a:ext>
            </a:extLst>
          </p:cNvPr>
          <p:cNvSpPr txBox="1">
            <a:spLocks/>
          </p:cNvSpPr>
          <p:nvPr/>
        </p:nvSpPr>
        <p:spPr bwMode="auto">
          <a:xfrm>
            <a:off x="1098550" y="917575"/>
            <a:ext cx="6932613" cy="355600"/>
          </a:xfrm>
          <a:prstGeom prst="rect">
            <a:avLst/>
          </a:prstGeom>
          <a:noFill/>
          <a:ln>
            <a:noFill/>
          </a:ln>
          <a:effectLst/>
        </p:spPr>
        <p:txBody>
          <a:bodyPr lIns="0" tIns="0" rIns="0" bIns="0"/>
          <a:lstStyle>
            <a:lvl1pPr algn="l" rtl="0" fontAlgn="base">
              <a:lnSpc>
                <a:spcPts val="2600"/>
              </a:lnSpc>
              <a:spcBef>
                <a:spcPts val="0"/>
              </a:spcBef>
              <a:spcAft>
                <a:spcPct val="0"/>
              </a:spcAft>
              <a:defRPr sz="2600" b="1" cap="all" baseline="0">
                <a:solidFill>
                  <a:schemeClr val="accent1"/>
                </a:solidFill>
                <a:latin typeface="Verdana" pitchFamily="34" charset="0"/>
                <a:ea typeface="+mj-ea"/>
                <a:cs typeface="+mj-cs"/>
              </a:defRPr>
            </a:lvl1pPr>
            <a:lvl2pPr algn="l" rtl="0" fontAlgn="base">
              <a:spcBef>
                <a:spcPct val="50000"/>
              </a:spcBef>
              <a:spcAft>
                <a:spcPct val="0"/>
              </a:spcAft>
              <a:defRPr sz="2600" b="1">
                <a:solidFill>
                  <a:schemeClr val="tx2"/>
                </a:solidFill>
                <a:latin typeface="Verdana" pitchFamily="34" charset="0"/>
              </a:defRPr>
            </a:lvl2pPr>
            <a:lvl3pPr algn="l" rtl="0" fontAlgn="base">
              <a:spcBef>
                <a:spcPct val="50000"/>
              </a:spcBef>
              <a:spcAft>
                <a:spcPct val="0"/>
              </a:spcAft>
              <a:defRPr sz="2600" b="1">
                <a:solidFill>
                  <a:schemeClr val="tx2"/>
                </a:solidFill>
                <a:latin typeface="Verdana" pitchFamily="34" charset="0"/>
              </a:defRPr>
            </a:lvl3pPr>
            <a:lvl4pPr algn="l" rtl="0" fontAlgn="base">
              <a:spcBef>
                <a:spcPct val="50000"/>
              </a:spcBef>
              <a:spcAft>
                <a:spcPct val="0"/>
              </a:spcAft>
              <a:defRPr sz="2600" b="1">
                <a:solidFill>
                  <a:schemeClr val="tx2"/>
                </a:solidFill>
                <a:latin typeface="Verdana" pitchFamily="34" charset="0"/>
              </a:defRPr>
            </a:lvl4pPr>
            <a:lvl5pPr algn="l" rtl="0" fontAlgn="base">
              <a:spcBef>
                <a:spcPct val="50000"/>
              </a:spcBef>
              <a:spcAft>
                <a:spcPct val="0"/>
              </a:spcAft>
              <a:defRPr sz="2600" b="1">
                <a:solidFill>
                  <a:schemeClr val="tx2"/>
                </a:solidFill>
                <a:latin typeface="Verdana" pitchFamily="34" charset="0"/>
              </a:defRPr>
            </a:lvl5pPr>
            <a:lvl6pPr marL="457200" algn="l" rtl="0" fontAlgn="base">
              <a:spcBef>
                <a:spcPct val="50000"/>
              </a:spcBef>
              <a:spcAft>
                <a:spcPct val="0"/>
              </a:spcAft>
              <a:defRPr sz="2600" b="1">
                <a:solidFill>
                  <a:schemeClr val="tx2"/>
                </a:solidFill>
                <a:latin typeface="Verdana" pitchFamily="34" charset="0"/>
              </a:defRPr>
            </a:lvl6pPr>
            <a:lvl7pPr marL="914400" algn="l" rtl="0" fontAlgn="base">
              <a:spcBef>
                <a:spcPct val="50000"/>
              </a:spcBef>
              <a:spcAft>
                <a:spcPct val="0"/>
              </a:spcAft>
              <a:defRPr sz="2600" b="1">
                <a:solidFill>
                  <a:schemeClr val="tx2"/>
                </a:solidFill>
                <a:latin typeface="Verdana" pitchFamily="34" charset="0"/>
              </a:defRPr>
            </a:lvl7pPr>
            <a:lvl8pPr marL="1371600" algn="l" rtl="0" fontAlgn="base">
              <a:spcBef>
                <a:spcPct val="50000"/>
              </a:spcBef>
              <a:spcAft>
                <a:spcPct val="0"/>
              </a:spcAft>
              <a:defRPr sz="2600" b="1">
                <a:solidFill>
                  <a:schemeClr val="tx2"/>
                </a:solidFill>
                <a:latin typeface="Verdana" pitchFamily="34" charset="0"/>
              </a:defRPr>
            </a:lvl8pPr>
            <a:lvl9pPr marL="1828800" algn="l" rtl="0" fontAlgn="base">
              <a:spcBef>
                <a:spcPct val="50000"/>
              </a:spcBef>
              <a:spcAft>
                <a:spcPct val="0"/>
              </a:spcAft>
              <a:defRPr sz="2600" b="1">
                <a:solidFill>
                  <a:schemeClr val="tx2"/>
                </a:solidFill>
                <a:latin typeface="Verdana" pitchFamily="34" charset="0"/>
              </a:defRPr>
            </a:lvl9pPr>
          </a:lstStyle>
          <a:p>
            <a:pPr eaLnBrk="1" hangingPunct="1">
              <a:defRPr/>
            </a:pPr>
            <a:endParaRPr lang="nl-NL" kern="0" dirty="0"/>
          </a:p>
          <a:p>
            <a:pPr eaLnBrk="1" hangingPunct="1">
              <a:defRPr/>
            </a:pPr>
            <a:endParaRPr lang="nl-NL" kern="0" dirty="0"/>
          </a:p>
          <a:p>
            <a:pPr eaLnBrk="1" hangingPunct="1">
              <a:defRPr/>
            </a:pPr>
            <a:r>
              <a:rPr lang="nl-NL" kern="0" dirty="0"/>
              <a:t>Kenmerken van respondenten</a:t>
            </a:r>
          </a:p>
        </p:txBody>
      </p:sp>
      <p:sp>
        <p:nvSpPr>
          <p:cNvPr id="33795" name="Content Placeholder 8">
            <a:extLst>
              <a:ext uri="{FF2B5EF4-FFF2-40B4-BE49-F238E27FC236}">
                <a16:creationId xmlns:a16="http://schemas.microsoft.com/office/drawing/2014/main" id="{27BF694D-5829-041E-2E48-4A521DAFBA11}"/>
              </a:ext>
            </a:extLst>
          </p:cNvPr>
          <p:cNvSpPr txBox="1">
            <a:spLocks/>
          </p:cNvSpPr>
          <p:nvPr/>
        </p:nvSpPr>
        <p:spPr bwMode="auto">
          <a:xfrm>
            <a:off x="1084263" y="2144713"/>
            <a:ext cx="6946900" cy="3876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285750" indent="-285750">
              <a:buClr>
                <a:schemeClr val="accent1"/>
              </a:buClr>
              <a:buFont typeface="Verdana" panose="020B0604030504040204" pitchFamily="34" charset="0"/>
              <a:buChar char="•"/>
              <a:defRPr sz="1600">
                <a:solidFill>
                  <a:schemeClr val="tx1"/>
                </a:solidFill>
                <a:latin typeface="Verdana" panose="020B0604030504040204" pitchFamily="34" charset="0"/>
              </a:defRPr>
            </a:lvl1pPr>
            <a:lvl2pPr marL="358775" indent="-179388">
              <a:buClr>
                <a:schemeClr val="accent1"/>
              </a:buClr>
              <a:buChar char="–"/>
              <a:defRPr sz="1600">
                <a:solidFill>
                  <a:schemeClr val="tx1"/>
                </a:solidFill>
                <a:latin typeface="Verdana" panose="020B0604030504040204" pitchFamily="34" charset="0"/>
              </a:defRPr>
            </a:lvl2pPr>
            <a:lvl3pPr marL="539750" indent="-179388">
              <a:buClr>
                <a:schemeClr val="accent1"/>
              </a:buClr>
              <a:buChar char="–"/>
              <a:defRPr sz="1600">
                <a:solidFill>
                  <a:schemeClr val="tx1"/>
                </a:solidFill>
                <a:latin typeface="Verdana" panose="020B0604030504040204" pitchFamily="34" charset="0"/>
              </a:defRPr>
            </a:lvl3pPr>
            <a:lvl4pPr marL="719138" indent="-179388">
              <a:buClr>
                <a:schemeClr val="accent1"/>
              </a:buClr>
              <a:buChar char="–"/>
              <a:defRPr sz="1600">
                <a:solidFill>
                  <a:schemeClr val="tx1"/>
                </a:solidFill>
                <a:latin typeface="Verdana" panose="020B0604030504040204" pitchFamily="34" charset="0"/>
              </a:defRPr>
            </a:lvl4pPr>
            <a:lvl5pPr marL="898525" indent="-179388">
              <a:buClr>
                <a:schemeClr val="accent1"/>
              </a:buClr>
              <a:buFont typeface="Arial" panose="020B0604020202020204" pitchFamily="34" charset="0"/>
              <a:buChar char="–"/>
              <a:defRPr sz="1600">
                <a:solidFill>
                  <a:schemeClr val="tx1"/>
                </a:solidFill>
                <a:latin typeface="Verdana" panose="020B0604030504040204" pitchFamily="34" charset="0"/>
              </a:defRPr>
            </a:lvl5pPr>
            <a:lvl6pPr marL="1355725" indent="-179388" eaLnBrk="0" fontAlgn="base" hangingPunct="0">
              <a:spcBef>
                <a:spcPct val="0"/>
              </a:spcBef>
              <a:spcAft>
                <a:spcPct val="0"/>
              </a:spcAft>
              <a:buClr>
                <a:schemeClr val="accent1"/>
              </a:buClr>
              <a:buFont typeface="Arial" panose="020B0604020202020204" pitchFamily="34" charset="0"/>
              <a:buChar char="–"/>
              <a:defRPr sz="1600">
                <a:solidFill>
                  <a:schemeClr val="tx1"/>
                </a:solidFill>
                <a:latin typeface="Verdana" panose="020B0604030504040204" pitchFamily="34" charset="0"/>
              </a:defRPr>
            </a:lvl6pPr>
            <a:lvl7pPr marL="1812925" indent="-179388" eaLnBrk="0" fontAlgn="base" hangingPunct="0">
              <a:spcBef>
                <a:spcPct val="0"/>
              </a:spcBef>
              <a:spcAft>
                <a:spcPct val="0"/>
              </a:spcAft>
              <a:buClr>
                <a:schemeClr val="accent1"/>
              </a:buClr>
              <a:buFont typeface="Arial" panose="020B0604020202020204" pitchFamily="34" charset="0"/>
              <a:buChar char="–"/>
              <a:defRPr sz="1600">
                <a:solidFill>
                  <a:schemeClr val="tx1"/>
                </a:solidFill>
                <a:latin typeface="Verdana" panose="020B0604030504040204" pitchFamily="34" charset="0"/>
              </a:defRPr>
            </a:lvl7pPr>
            <a:lvl8pPr marL="2270125" indent="-179388" eaLnBrk="0" fontAlgn="base" hangingPunct="0">
              <a:spcBef>
                <a:spcPct val="0"/>
              </a:spcBef>
              <a:spcAft>
                <a:spcPct val="0"/>
              </a:spcAft>
              <a:buClr>
                <a:schemeClr val="accent1"/>
              </a:buClr>
              <a:buFont typeface="Arial" panose="020B0604020202020204" pitchFamily="34" charset="0"/>
              <a:buChar char="–"/>
              <a:defRPr sz="1600">
                <a:solidFill>
                  <a:schemeClr val="tx1"/>
                </a:solidFill>
                <a:latin typeface="Verdana" panose="020B0604030504040204" pitchFamily="34" charset="0"/>
              </a:defRPr>
            </a:lvl8pPr>
            <a:lvl9pPr marL="2727325" indent="-179388" eaLnBrk="0" fontAlgn="base" hangingPunct="0">
              <a:spcBef>
                <a:spcPct val="0"/>
              </a:spcBef>
              <a:spcAft>
                <a:spcPct val="0"/>
              </a:spcAft>
              <a:buClr>
                <a:schemeClr val="accent1"/>
              </a:buClr>
              <a:buFont typeface="Arial" panose="020B0604020202020204" pitchFamily="34" charset="0"/>
              <a:buChar char="–"/>
              <a:defRPr sz="1600">
                <a:solidFill>
                  <a:schemeClr val="tx1"/>
                </a:solidFill>
                <a:latin typeface="Verdana" panose="020B0604030504040204" pitchFamily="34" charset="0"/>
              </a:defRPr>
            </a:lvl9pPr>
          </a:lstStyle>
          <a:p>
            <a:pPr>
              <a:lnSpc>
                <a:spcPts val="3200"/>
              </a:lnSpc>
              <a:buFont typeface="Arial" panose="020B0604020202020204" pitchFamily="34" charset="0"/>
              <a:buChar char="•"/>
            </a:pPr>
            <a:r>
              <a:rPr lang="nl-NL" altLang="nl-NL" sz="1800">
                <a:ea typeface="Verdana" panose="020B0604030504040204" pitchFamily="34" charset="0"/>
                <a:cs typeface="Verdana" panose="020B0604030504040204" pitchFamily="34" charset="0"/>
              </a:rPr>
              <a:t>47,4% vrouw, 52,6% man</a:t>
            </a:r>
          </a:p>
          <a:p>
            <a:pPr>
              <a:lnSpc>
                <a:spcPts val="3200"/>
              </a:lnSpc>
              <a:buFont typeface="Arial" panose="020B0604020202020204" pitchFamily="34" charset="0"/>
              <a:buChar char="•"/>
            </a:pPr>
            <a:r>
              <a:rPr lang="nl-NL" altLang="nl-NL" sz="1800">
                <a:ea typeface="Verdana" panose="020B0604030504040204" pitchFamily="34" charset="0"/>
                <a:cs typeface="Verdana" panose="020B0604030504040204" pitchFamily="34" charset="0"/>
              </a:rPr>
              <a:t>Gemiddelde leeftijd 74,8 jaar</a:t>
            </a:r>
            <a:endParaRPr lang="en-US" altLang="nl-NL" sz="1800">
              <a:ea typeface="Verdana" panose="020B0604030504040204" pitchFamily="34" charset="0"/>
              <a:cs typeface="Verdana" panose="020B0604030504040204" pitchFamily="34" charset="0"/>
            </a:endParaRPr>
          </a:p>
          <a:p>
            <a:pPr>
              <a:lnSpc>
                <a:spcPts val="3200"/>
              </a:lnSpc>
              <a:buFont typeface="Arial" panose="020B0604020202020204" pitchFamily="34" charset="0"/>
              <a:buChar char="•"/>
            </a:pPr>
            <a:r>
              <a:rPr lang="nl-NL" altLang="nl-NL" sz="1800">
                <a:ea typeface="Verdana" panose="020B0604030504040204" pitchFamily="34" charset="0"/>
                <a:cs typeface="Verdana" panose="020B0604030504040204" pitchFamily="34" charset="0"/>
              </a:rPr>
              <a:t>Leeftijden lopen uiteen van 65 tot 100 jaar</a:t>
            </a:r>
          </a:p>
          <a:p>
            <a:pPr>
              <a:lnSpc>
                <a:spcPts val="3200"/>
              </a:lnSpc>
              <a:buFont typeface="Arial" panose="020B0604020202020204" pitchFamily="34" charset="0"/>
              <a:buChar char="•"/>
            </a:pPr>
            <a:r>
              <a:rPr lang="nl-NL" altLang="nl-NL" sz="1800">
                <a:ea typeface="Verdana" panose="020B0604030504040204" pitchFamily="34" charset="0"/>
                <a:cs typeface="Verdana" panose="020B0604030504040204" pitchFamily="34" charset="0"/>
              </a:rPr>
              <a:t>Circa 90% heeft een Nederlandse achtergrond</a:t>
            </a:r>
          </a:p>
        </p:txBody>
      </p:sp>
      <p:sp>
        <p:nvSpPr>
          <p:cNvPr id="4" name="Tekstvak 3">
            <a:extLst>
              <a:ext uri="{FF2B5EF4-FFF2-40B4-BE49-F238E27FC236}">
                <a16:creationId xmlns:a16="http://schemas.microsoft.com/office/drawing/2014/main" id="{9E6341CD-5AFB-F986-BBAA-054644A4B7C0}"/>
              </a:ext>
            </a:extLst>
          </p:cNvPr>
          <p:cNvSpPr txBox="1"/>
          <p:nvPr/>
        </p:nvSpPr>
        <p:spPr>
          <a:xfrm>
            <a:off x="971550" y="5949950"/>
            <a:ext cx="2684463" cy="584200"/>
          </a:xfrm>
          <a:prstGeom prst="rect">
            <a:avLst/>
          </a:prstGeom>
          <a:noFill/>
        </p:spPr>
        <p:txBody>
          <a:bodyPr wrap="none">
            <a:spAutoFit/>
          </a:bodyPr>
          <a:lstStyle/>
          <a:p>
            <a:pPr>
              <a:defRPr/>
            </a:pPr>
            <a:r>
              <a:rPr lang="nl-NL" dirty="0">
                <a:solidFill>
                  <a:schemeClr val="bg1">
                    <a:lumMod val="65000"/>
                  </a:schemeClr>
                </a:solidFill>
              </a:rPr>
              <a:t>Avans Expertisecentrum</a:t>
            </a:r>
          </a:p>
          <a:p>
            <a:pPr>
              <a:defRPr/>
            </a:pPr>
            <a:r>
              <a:rPr lang="nl-NL" dirty="0"/>
              <a:t>Veiligheid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7">
            <a:extLst>
              <a:ext uri="{FF2B5EF4-FFF2-40B4-BE49-F238E27FC236}">
                <a16:creationId xmlns:a16="http://schemas.microsoft.com/office/drawing/2014/main" id="{08C7E9EA-9418-818D-F416-B2E884DF5C8B}"/>
              </a:ext>
            </a:extLst>
          </p:cNvPr>
          <p:cNvSpPr txBox="1">
            <a:spLocks/>
          </p:cNvSpPr>
          <p:nvPr/>
        </p:nvSpPr>
        <p:spPr bwMode="auto">
          <a:xfrm>
            <a:off x="998538" y="908050"/>
            <a:ext cx="6946900" cy="355600"/>
          </a:xfrm>
          <a:prstGeom prst="rect">
            <a:avLst/>
          </a:prstGeom>
          <a:noFill/>
          <a:ln>
            <a:noFill/>
          </a:ln>
          <a:effectLst/>
        </p:spPr>
        <p:txBody>
          <a:bodyPr lIns="0" tIns="0" rIns="0" bIns="0"/>
          <a:lstStyle>
            <a:lvl1pPr algn="l" rtl="0" fontAlgn="base">
              <a:lnSpc>
                <a:spcPts val="2600"/>
              </a:lnSpc>
              <a:spcBef>
                <a:spcPts val="0"/>
              </a:spcBef>
              <a:spcAft>
                <a:spcPct val="0"/>
              </a:spcAft>
              <a:defRPr sz="2600" b="1" cap="all" baseline="0">
                <a:solidFill>
                  <a:schemeClr val="accent1"/>
                </a:solidFill>
                <a:latin typeface="Verdana" pitchFamily="34" charset="0"/>
                <a:ea typeface="+mj-ea"/>
                <a:cs typeface="+mj-cs"/>
              </a:defRPr>
            </a:lvl1pPr>
            <a:lvl2pPr algn="l" rtl="0" fontAlgn="base">
              <a:spcBef>
                <a:spcPct val="50000"/>
              </a:spcBef>
              <a:spcAft>
                <a:spcPct val="0"/>
              </a:spcAft>
              <a:defRPr sz="2600" b="1">
                <a:solidFill>
                  <a:schemeClr val="tx2"/>
                </a:solidFill>
                <a:latin typeface="Verdana" pitchFamily="34" charset="0"/>
              </a:defRPr>
            </a:lvl2pPr>
            <a:lvl3pPr algn="l" rtl="0" fontAlgn="base">
              <a:spcBef>
                <a:spcPct val="50000"/>
              </a:spcBef>
              <a:spcAft>
                <a:spcPct val="0"/>
              </a:spcAft>
              <a:defRPr sz="2600" b="1">
                <a:solidFill>
                  <a:schemeClr val="tx2"/>
                </a:solidFill>
                <a:latin typeface="Verdana" pitchFamily="34" charset="0"/>
              </a:defRPr>
            </a:lvl3pPr>
            <a:lvl4pPr algn="l" rtl="0" fontAlgn="base">
              <a:spcBef>
                <a:spcPct val="50000"/>
              </a:spcBef>
              <a:spcAft>
                <a:spcPct val="0"/>
              </a:spcAft>
              <a:defRPr sz="2600" b="1">
                <a:solidFill>
                  <a:schemeClr val="tx2"/>
                </a:solidFill>
                <a:latin typeface="Verdana" pitchFamily="34" charset="0"/>
              </a:defRPr>
            </a:lvl4pPr>
            <a:lvl5pPr algn="l" rtl="0" fontAlgn="base">
              <a:spcBef>
                <a:spcPct val="50000"/>
              </a:spcBef>
              <a:spcAft>
                <a:spcPct val="0"/>
              </a:spcAft>
              <a:defRPr sz="2600" b="1">
                <a:solidFill>
                  <a:schemeClr val="tx2"/>
                </a:solidFill>
                <a:latin typeface="Verdana" pitchFamily="34" charset="0"/>
              </a:defRPr>
            </a:lvl5pPr>
            <a:lvl6pPr marL="457200" algn="l" rtl="0" fontAlgn="base">
              <a:spcBef>
                <a:spcPct val="50000"/>
              </a:spcBef>
              <a:spcAft>
                <a:spcPct val="0"/>
              </a:spcAft>
              <a:defRPr sz="2600" b="1">
                <a:solidFill>
                  <a:schemeClr val="tx2"/>
                </a:solidFill>
                <a:latin typeface="Verdana" pitchFamily="34" charset="0"/>
              </a:defRPr>
            </a:lvl6pPr>
            <a:lvl7pPr marL="914400" algn="l" rtl="0" fontAlgn="base">
              <a:spcBef>
                <a:spcPct val="50000"/>
              </a:spcBef>
              <a:spcAft>
                <a:spcPct val="0"/>
              </a:spcAft>
              <a:defRPr sz="2600" b="1">
                <a:solidFill>
                  <a:schemeClr val="tx2"/>
                </a:solidFill>
                <a:latin typeface="Verdana" pitchFamily="34" charset="0"/>
              </a:defRPr>
            </a:lvl7pPr>
            <a:lvl8pPr marL="1371600" algn="l" rtl="0" fontAlgn="base">
              <a:spcBef>
                <a:spcPct val="50000"/>
              </a:spcBef>
              <a:spcAft>
                <a:spcPct val="0"/>
              </a:spcAft>
              <a:defRPr sz="2600" b="1">
                <a:solidFill>
                  <a:schemeClr val="tx2"/>
                </a:solidFill>
                <a:latin typeface="Verdana" pitchFamily="34" charset="0"/>
              </a:defRPr>
            </a:lvl8pPr>
            <a:lvl9pPr marL="1828800" algn="l" rtl="0" fontAlgn="base">
              <a:spcBef>
                <a:spcPct val="50000"/>
              </a:spcBef>
              <a:spcAft>
                <a:spcPct val="0"/>
              </a:spcAft>
              <a:defRPr sz="2600" b="1">
                <a:solidFill>
                  <a:schemeClr val="tx2"/>
                </a:solidFill>
                <a:latin typeface="Verdana" pitchFamily="34" charset="0"/>
              </a:defRPr>
            </a:lvl9pPr>
          </a:lstStyle>
          <a:p>
            <a:pPr eaLnBrk="1" hangingPunct="1">
              <a:defRPr/>
            </a:pPr>
            <a:endParaRPr lang="nl-NL" kern="0" dirty="0"/>
          </a:p>
          <a:p>
            <a:pPr eaLnBrk="1" hangingPunct="1">
              <a:defRPr/>
            </a:pPr>
            <a:endParaRPr lang="nl-NL" kern="0" dirty="0"/>
          </a:p>
          <a:p>
            <a:pPr eaLnBrk="1" hangingPunct="1">
              <a:defRPr/>
            </a:pPr>
            <a:r>
              <a:rPr lang="nl-NL" kern="0" dirty="0"/>
              <a:t>Uitkomsten (1): hoe vaak komt het voor?</a:t>
            </a:r>
          </a:p>
        </p:txBody>
      </p:sp>
      <p:sp>
        <p:nvSpPr>
          <p:cNvPr id="35843" name="Content Placeholder 8">
            <a:extLst>
              <a:ext uri="{FF2B5EF4-FFF2-40B4-BE49-F238E27FC236}">
                <a16:creationId xmlns:a16="http://schemas.microsoft.com/office/drawing/2014/main" id="{576213DC-856F-0103-7464-F53DCEA0C38C}"/>
              </a:ext>
            </a:extLst>
          </p:cNvPr>
          <p:cNvSpPr txBox="1">
            <a:spLocks/>
          </p:cNvSpPr>
          <p:nvPr/>
        </p:nvSpPr>
        <p:spPr bwMode="auto">
          <a:xfrm>
            <a:off x="1098550" y="2360613"/>
            <a:ext cx="6946900" cy="3876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285750" indent="-285750">
              <a:buClr>
                <a:schemeClr val="accent1"/>
              </a:buClr>
              <a:buFont typeface="Verdana" panose="020B0604030504040204" pitchFamily="34" charset="0"/>
              <a:buChar char="•"/>
              <a:defRPr sz="1600">
                <a:solidFill>
                  <a:schemeClr val="tx1"/>
                </a:solidFill>
                <a:latin typeface="Verdana" panose="020B0604030504040204" pitchFamily="34" charset="0"/>
              </a:defRPr>
            </a:lvl1pPr>
            <a:lvl2pPr marL="358775" indent="-179388">
              <a:buClr>
                <a:schemeClr val="accent1"/>
              </a:buClr>
              <a:buChar char="–"/>
              <a:defRPr sz="1600">
                <a:solidFill>
                  <a:schemeClr val="tx1"/>
                </a:solidFill>
                <a:latin typeface="Verdana" panose="020B0604030504040204" pitchFamily="34" charset="0"/>
              </a:defRPr>
            </a:lvl2pPr>
            <a:lvl3pPr marL="539750" indent="-179388">
              <a:buClr>
                <a:schemeClr val="accent1"/>
              </a:buClr>
              <a:buChar char="–"/>
              <a:defRPr sz="1600">
                <a:solidFill>
                  <a:schemeClr val="tx1"/>
                </a:solidFill>
                <a:latin typeface="Verdana" panose="020B0604030504040204" pitchFamily="34" charset="0"/>
              </a:defRPr>
            </a:lvl3pPr>
            <a:lvl4pPr marL="719138" indent="-179388">
              <a:buClr>
                <a:schemeClr val="accent1"/>
              </a:buClr>
              <a:buChar char="–"/>
              <a:defRPr sz="1600">
                <a:solidFill>
                  <a:schemeClr val="tx1"/>
                </a:solidFill>
                <a:latin typeface="Verdana" panose="020B0604030504040204" pitchFamily="34" charset="0"/>
              </a:defRPr>
            </a:lvl4pPr>
            <a:lvl5pPr marL="898525" indent="-179388">
              <a:buClr>
                <a:schemeClr val="accent1"/>
              </a:buClr>
              <a:buFont typeface="Arial" panose="020B0604020202020204" pitchFamily="34" charset="0"/>
              <a:buChar char="–"/>
              <a:defRPr sz="1600">
                <a:solidFill>
                  <a:schemeClr val="tx1"/>
                </a:solidFill>
                <a:latin typeface="Verdana" panose="020B0604030504040204" pitchFamily="34" charset="0"/>
              </a:defRPr>
            </a:lvl5pPr>
            <a:lvl6pPr marL="1355725" indent="-179388" eaLnBrk="0" fontAlgn="base" hangingPunct="0">
              <a:spcBef>
                <a:spcPct val="0"/>
              </a:spcBef>
              <a:spcAft>
                <a:spcPct val="0"/>
              </a:spcAft>
              <a:buClr>
                <a:schemeClr val="accent1"/>
              </a:buClr>
              <a:buFont typeface="Arial" panose="020B0604020202020204" pitchFamily="34" charset="0"/>
              <a:buChar char="–"/>
              <a:defRPr sz="1600">
                <a:solidFill>
                  <a:schemeClr val="tx1"/>
                </a:solidFill>
                <a:latin typeface="Verdana" panose="020B0604030504040204" pitchFamily="34" charset="0"/>
              </a:defRPr>
            </a:lvl6pPr>
            <a:lvl7pPr marL="1812925" indent="-179388" eaLnBrk="0" fontAlgn="base" hangingPunct="0">
              <a:spcBef>
                <a:spcPct val="0"/>
              </a:spcBef>
              <a:spcAft>
                <a:spcPct val="0"/>
              </a:spcAft>
              <a:buClr>
                <a:schemeClr val="accent1"/>
              </a:buClr>
              <a:buFont typeface="Arial" panose="020B0604020202020204" pitchFamily="34" charset="0"/>
              <a:buChar char="–"/>
              <a:defRPr sz="1600">
                <a:solidFill>
                  <a:schemeClr val="tx1"/>
                </a:solidFill>
                <a:latin typeface="Verdana" panose="020B0604030504040204" pitchFamily="34" charset="0"/>
              </a:defRPr>
            </a:lvl7pPr>
            <a:lvl8pPr marL="2270125" indent="-179388" eaLnBrk="0" fontAlgn="base" hangingPunct="0">
              <a:spcBef>
                <a:spcPct val="0"/>
              </a:spcBef>
              <a:spcAft>
                <a:spcPct val="0"/>
              </a:spcAft>
              <a:buClr>
                <a:schemeClr val="accent1"/>
              </a:buClr>
              <a:buFont typeface="Arial" panose="020B0604020202020204" pitchFamily="34" charset="0"/>
              <a:buChar char="–"/>
              <a:defRPr sz="1600">
                <a:solidFill>
                  <a:schemeClr val="tx1"/>
                </a:solidFill>
                <a:latin typeface="Verdana" panose="020B0604030504040204" pitchFamily="34" charset="0"/>
              </a:defRPr>
            </a:lvl8pPr>
            <a:lvl9pPr marL="2727325" indent="-179388" eaLnBrk="0" fontAlgn="base" hangingPunct="0">
              <a:spcBef>
                <a:spcPct val="0"/>
              </a:spcBef>
              <a:spcAft>
                <a:spcPct val="0"/>
              </a:spcAft>
              <a:buClr>
                <a:schemeClr val="accent1"/>
              </a:buClr>
              <a:buFont typeface="Arial" panose="020B0604020202020204" pitchFamily="34" charset="0"/>
              <a:buChar char="–"/>
              <a:defRPr sz="1600">
                <a:solidFill>
                  <a:schemeClr val="tx1"/>
                </a:solidFill>
                <a:latin typeface="Verdana" panose="020B0604030504040204" pitchFamily="34" charset="0"/>
              </a:defRPr>
            </a:lvl9pPr>
          </a:lstStyle>
          <a:p>
            <a:pPr>
              <a:lnSpc>
                <a:spcPts val="3200"/>
              </a:lnSpc>
              <a:buFont typeface="Arial" panose="020B0604020202020204" pitchFamily="34" charset="0"/>
              <a:buChar char="•"/>
            </a:pPr>
            <a:r>
              <a:rPr lang="nl-NL" altLang="nl-NL" sz="1800">
                <a:ea typeface="Verdana" panose="020B0604030504040204" pitchFamily="34" charset="0"/>
                <a:cs typeface="Verdana" panose="020B0604030504040204" pitchFamily="34" charset="0"/>
              </a:rPr>
              <a:t>5,5% heeft sinds 65 te maken gehad met een vorm van ouderenmishandeling</a:t>
            </a:r>
          </a:p>
          <a:p>
            <a:pPr>
              <a:lnSpc>
                <a:spcPts val="3200"/>
              </a:lnSpc>
              <a:buFont typeface="Arial" panose="020B0604020202020204" pitchFamily="34" charset="0"/>
              <a:buChar char="•"/>
            </a:pPr>
            <a:r>
              <a:rPr lang="nl-NL" altLang="nl-NL" sz="1800">
                <a:ea typeface="Verdana" panose="020B0604030504040204" pitchFamily="34" charset="0"/>
                <a:cs typeface="Verdana" panose="020B0604030504040204" pitchFamily="34" charset="0"/>
              </a:rPr>
              <a:t>2,0% heeft te maken gehad met ouderenmishandeling in het afgelopen jaar</a:t>
            </a:r>
          </a:p>
          <a:p>
            <a:pPr>
              <a:lnSpc>
                <a:spcPts val="3200"/>
              </a:lnSpc>
              <a:buFont typeface="Arial" panose="020B0604020202020204" pitchFamily="34" charset="0"/>
              <a:buChar char="•"/>
            </a:pPr>
            <a:r>
              <a:rPr lang="nl-NL" altLang="nl-NL" sz="1800">
                <a:ea typeface="Verdana" panose="020B0604030504040204" pitchFamily="34" charset="0"/>
                <a:cs typeface="Verdana" panose="020B0604030504040204" pitchFamily="34" charset="0"/>
              </a:rPr>
              <a:t>1 op de 20 heeft ooit met ouderenmishandeling te maken gehad</a:t>
            </a:r>
          </a:p>
          <a:p>
            <a:pPr>
              <a:lnSpc>
                <a:spcPts val="3200"/>
              </a:lnSpc>
              <a:buFont typeface="Arial" panose="020B0604020202020204" pitchFamily="34" charset="0"/>
              <a:buChar char="•"/>
            </a:pPr>
            <a:r>
              <a:rPr lang="nl-NL" altLang="nl-NL" sz="1800">
                <a:ea typeface="Verdana" panose="020B0604030504040204" pitchFamily="34" charset="0"/>
                <a:cs typeface="Verdana" panose="020B0604030504040204" pitchFamily="34" charset="0"/>
              </a:rPr>
              <a:t>Jaarlijks wordt 1 op de 50 slachtoffer van ouderenmishandeling</a:t>
            </a:r>
            <a:endParaRPr lang="en-US" altLang="nl-NL" sz="1800">
              <a:ea typeface="Verdana" panose="020B0604030504040204" pitchFamily="34" charset="0"/>
              <a:cs typeface="Verdana" panose="020B0604030504040204" pitchFamily="34" charset="0"/>
            </a:endParaRPr>
          </a:p>
        </p:txBody>
      </p:sp>
      <p:sp>
        <p:nvSpPr>
          <p:cNvPr id="4" name="Tekstvak 3">
            <a:extLst>
              <a:ext uri="{FF2B5EF4-FFF2-40B4-BE49-F238E27FC236}">
                <a16:creationId xmlns:a16="http://schemas.microsoft.com/office/drawing/2014/main" id="{9BA9CD07-0D8B-73D7-9DF7-6097C1B51B1D}"/>
              </a:ext>
            </a:extLst>
          </p:cNvPr>
          <p:cNvSpPr txBox="1"/>
          <p:nvPr/>
        </p:nvSpPr>
        <p:spPr>
          <a:xfrm>
            <a:off x="971550" y="5949950"/>
            <a:ext cx="2684463" cy="584200"/>
          </a:xfrm>
          <a:prstGeom prst="rect">
            <a:avLst/>
          </a:prstGeom>
          <a:noFill/>
        </p:spPr>
        <p:txBody>
          <a:bodyPr wrap="none">
            <a:spAutoFit/>
          </a:bodyPr>
          <a:lstStyle/>
          <a:p>
            <a:pPr>
              <a:defRPr/>
            </a:pPr>
            <a:r>
              <a:rPr lang="nl-NL" dirty="0">
                <a:solidFill>
                  <a:schemeClr val="bg1">
                    <a:lumMod val="65000"/>
                  </a:schemeClr>
                </a:solidFill>
              </a:rPr>
              <a:t>Avans Expertisecentrum</a:t>
            </a:r>
          </a:p>
          <a:p>
            <a:pPr>
              <a:defRPr/>
            </a:pPr>
            <a:r>
              <a:rPr lang="nl-NL" dirty="0"/>
              <a:t>Veiligheid</a:t>
            </a:r>
          </a:p>
        </p:txBody>
      </p:sp>
    </p:spTree>
  </p:cSld>
  <p:clrMapOvr>
    <a:masterClrMapping/>
  </p:clrMapOvr>
</p:sld>
</file>

<file path=ppt/theme/theme1.xml><?xml version="1.0" encoding="utf-8"?>
<a:theme xmlns:a="http://schemas.openxmlformats.org/drawingml/2006/main" name="Default Design">
  <a:themeElements>
    <a:clrScheme name="Default Design 3">
      <a:dk1>
        <a:srgbClr val="000000"/>
      </a:dk1>
      <a:lt1>
        <a:srgbClr val="FFFFFF"/>
      </a:lt1>
      <a:dk2>
        <a:srgbClr val="000000"/>
      </a:dk2>
      <a:lt2>
        <a:srgbClr val="808080"/>
      </a:lt2>
      <a:accent1>
        <a:srgbClr val="C7002B"/>
      </a:accent1>
      <a:accent2>
        <a:srgbClr val="C0C0C0"/>
      </a:accent2>
      <a:accent3>
        <a:srgbClr val="FFFFFF"/>
      </a:accent3>
      <a:accent4>
        <a:srgbClr val="000000"/>
      </a:accent4>
      <a:accent5>
        <a:srgbClr val="E0AAAC"/>
      </a:accent5>
      <a:accent6>
        <a:srgbClr val="AEAEAE"/>
      </a:accent6>
      <a:hlink>
        <a:srgbClr val="522641"/>
      </a:hlink>
      <a:folHlink>
        <a:srgbClr val="0066CC"/>
      </a:folHlink>
    </a:clrScheme>
    <a:fontScheme name="Default Design">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808080"/>
        </a:dk1>
        <a:lt1>
          <a:srgbClr val="FFFFFF"/>
        </a:lt1>
        <a:dk2>
          <a:srgbClr val="C7002B"/>
        </a:dk2>
        <a:lt2>
          <a:srgbClr val="FFFFFF"/>
        </a:lt2>
        <a:accent1>
          <a:srgbClr val="FFFFFF"/>
        </a:accent1>
        <a:accent2>
          <a:srgbClr val="C0C0C0"/>
        </a:accent2>
        <a:accent3>
          <a:srgbClr val="E0AAAC"/>
        </a:accent3>
        <a:accent4>
          <a:srgbClr val="DADADA"/>
        </a:accent4>
        <a:accent5>
          <a:srgbClr val="FFFFFF"/>
        </a:accent5>
        <a:accent6>
          <a:srgbClr val="AEAEAE"/>
        </a:accent6>
        <a:hlink>
          <a:srgbClr val="522641"/>
        </a:hlink>
        <a:folHlink>
          <a:srgbClr val="0066CC"/>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C7002B"/>
        </a:lt1>
        <a:dk2>
          <a:srgbClr val="FFFFFF"/>
        </a:dk2>
        <a:lt2>
          <a:srgbClr val="808080"/>
        </a:lt2>
        <a:accent1>
          <a:srgbClr val="FFFFFF"/>
        </a:accent1>
        <a:accent2>
          <a:srgbClr val="C0C0C0"/>
        </a:accent2>
        <a:accent3>
          <a:srgbClr val="E0AAAC"/>
        </a:accent3>
        <a:accent4>
          <a:srgbClr val="000000"/>
        </a:accent4>
        <a:accent5>
          <a:srgbClr val="FFFFFF"/>
        </a:accent5>
        <a:accent6>
          <a:srgbClr val="AEAEAE"/>
        </a:accent6>
        <a:hlink>
          <a:srgbClr val="522641"/>
        </a:hlink>
        <a:folHlink>
          <a:srgbClr val="0066CC"/>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C7002B"/>
        </a:accent1>
        <a:accent2>
          <a:srgbClr val="C0C0C0"/>
        </a:accent2>
        <a:accent3>
          <a:srgbClr val="FFFFFF"/>
        </a:accent3>
        <a:accent4>
          <a:srgbClr val="000000"/>
        </a:accent4>
        <a:accent5>
          <a:srgbClr val="E0AAAC"/>
        </a:accent5>
        <a:accent6>
          <a:srgbClr val="AEAEAE"/>
        </a:accent6>
        <a:hlink>
          <a:srgbClr val="522641"/>
        </a:hlink>
        <a:folHlink>
          <a:srgbClr val="0066CC"/>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808080"/>
        </a:lt2>
        <a:accent1>
          <a:srgbClr val="808080"/>
        </a:accent1>
        <a:accent2>
          <a:srgbClr val="C0C0C0"/>
        </a:accent2>
        <a:accent3>
          <a:srgbClr val="FFFFFF"/>
        </a:accent3>
        <a:accent4>
          <a:srgbClr val="000000"/>
        </a:accent4>
        <a:accent5>
          <a:srgbClr val="C0C0C0"/>
        </a:accent5>
        <a:accent6>
          <a:srgbClr val="AEAEAE"/>
        </a:accent6>
        <a:hlink>
          <a:srgbClr val="522641"/>
        </a:hlink>
        <a:folHlink>
          <a:srgbClr val="A0A0A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0AFF7DF450EAC4792B566C74C150CD6" ma:contentTypeVersion="12" ma:contentTypeDescription="Create a new document." ma:contentTypeScope="" ma:versionID="6f8cbf4ef3d98907643408cde02be083">
  <xsd:schema xmlns:xsd="http://www.w3.org/2001/XMLSchema" xmlns:xs="http://www.w3.org/2001/XMLSchema" xmlns:p="http://schemas.microsoft.com/office/2006/metadata/properties" xmlns:ns2="5673bd1b-300e-496b-b78b-f3af1c4b2034" xmlns:ns3="529fc7c0-26c5-4cc5-92a7-ed548c292a5c" targetNamespace="http://schemas.microsoft.com/office/2006/metadata/properties" ma:root="true" ma:fieldsID="d7084fa5c929ce003505497b2f951d4e" ns2:_="" ns3:_="">
    <xsd:import namespace="5673bd1b-300e-496b-b78b-f3af1c4b2034"/>
    <xsd:import namespace="529fc7c0-26c5-4cc5-92a7-ed548c292a5c"/>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3:SharedWithUsers" minOccurs="0"/>
                <xsd:element ref="ns3:SharedWithDetails" minOccurs="0"/>
                <xsd:element ref="ns2:MediaLengthInSecond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673bd1b-300e-496b-b78b-f3af1c4b203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LengthInSeconds" ma:index="17" nillable="true" ma:displayName="Length (seconds)" ma:internalName="MediaLengthInSeconds" ma:readOnly="true">
      <xsd:simpleType>
        <xsd:restriction base="dms:Unknown"/>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29fc7c0-26c5-4cc5-92a7-ed548c292a5c"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5D6699C-A5E9-4869-9137-9DFA00617BA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673bd1b-300e-496b-b78b-f3af1c4b2034"/>
    <ds:schemaRef ds:uri="529fc7c0-26c5-4cc5-92a7-ed548c292a5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E6113D2-B7D3-436E-ABD4-D3E0899756D8}">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529fc7c0-26c5-4cc5-92a7-ed548c292a5c"/>
    <ds:schemaRef ds:uri="http://purl.org/dc/elements/1.1/"/>
    <ds:schemaRef ds:uri="http://schemas.microsoft.com/office/2006/metadata/properties"/>
    <ds:schemaRef ds:uri="5673bd1b-300e-496b-b78b-f3af1c4b2034"/>
    <ds:schemaRef ds:uri="http://www.w3.org/XML/1998/namespace"/>
    <ds:schemaRef ds:uri="http://purl.org/dc/dcmitype/"/>
  </ds:schemaRefs>
</ds:datastoreItem>
</file>

<file path=customXml/itemProps3.xml><?xml version="1.0" encoding="utf-8"?>
<ds:datastoreItem xmlns:ds="http://schemas.openxmlformats.org/officeDocument/2006/customXml" ds:itemID="{D548A2BC-4918-4472-9B2A-35935E698C3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885</Words>
  <Application>Microsoft Office PowerPoint</Application>
  <PresentationFormat>On-screen Show (4:3)</PresentationFormat>
  <Paragraphs>140</Paragraphs>
  <Slides>15</Slides>
  <Notes>15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Vardana</vt:lpstr>
      <vt:lpstr>Verdana</vt:lpstr>
      <vt:lpstr>Default Design</vt:lpstr>
      <vt:lpstr>Ouderenmishandeling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Visual Identity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Anton Dimitrov</dc:creator>
  <cp:lastModifiedBy>KPMG</cp:lastModifiedBy>
  <cp:revision>225</cp:revision>
  <cp:lastPrinted>2018-08-24T10:46:11Z</cp:lastPrinted>
  <dcterms:created xsi:type="dcterms:W3CDTF">2004-06-16T13:57:44Z</dcterms:created>
  <dcterms:modified xsi:type="dcterms:W3CDTF">2024-04-09T18:01:17Z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vans">
    <vt:lpwstr>Yes</vt:lpwstr>
  </property>
  <property fmtid="{D5CDD505-2E9C-101B-9397-08002B2CF9AE}" pid="3" name="coversl">
    <vt:lpwstr>258</vt:lpwstr>
  </property>
  <property fmtid="{D5CDD505-2E9C-101B-9397-08002B2CF9AE}" pid="4" name="titlesl">
    <vt:lpwstr>259</vt:lpwstr>
  </property>
  <property fmtid="{D5CDD505-2E9C-101B-9397-08002B2CF9AE}" pid="5" name="title">
    <vt:lpwstr>CORP nieuwe stijl</vt:lpwstr>
  </property>
  <property fmtid="{D5CDD505-2E9C-101B-9397-08002B2CF9AE}" pid="6" name="subtitle">
    <vt:lpwstr/>
  </property>
  <property fmtid="{D5CDD505-2E9C-101B-9397-08002B2CF9AE}" pid="7" name="ref">
    <vt:lpwstr/>
  </property>
  <property fmtid="{D5CDD505-2E9C-101B-9397-08002B2CF9AE}" pid="8" name="speaker">
    <vt:lpwstr/>
  </property>
  <property fmtid="{D5CDD505-2E9C-101B-9397-08002B2CF9AE}" pid="9" name="dt">
    <vt:lpwstr>9-4-2014</vt:lpwstr>
  </property>
  <property fmtid="{D5CDD505-2E9C-101B-9397-08002B2CF9AE}" pid="10" name="usergroup">
    <vt:lpwstr>1</vt:lpwstr>
  </property>
  <property fmtid="{D5CDD505-2E9C-101B-9397-08002B2CF9AE}" pid="11" name="format">
    <vt:lpwstr>0</vt:lpwstr>
  </property>
  <property fmtid="{D5CDD505-2E9C-101B-9397-08002B2CF9AE}" pid="12" name="titlebackground">
    <vt:lpwstr>\\avans.nl\apps\APPL\Off2010\Avans\AHPS\Title_pictures\PP background ENG.jpg</vt:lpwstr>
  </property>
  <property fmtid="{D5CDD505-2E9C-101B-9397-08002B2CF9AE}" pid="13" name="cldocument">
    <vt:lpwstr>1043</vt:lpwstr>
  </property>
  <property fmtid="{D5CDD505-2E9C-101B-9397-08002B2CF9AE}" pid="14" name="sliden">
    <vt:lpwstr>No</vt:lpwstr>
  </property>
  <property fmtid="{D5CDD505-2E9C-101B-9397-08002B2CF9AE}" pid="15" name="level1">
    <vt:lpwstr>Geen</vt:lpwstr>
  </property>
  <property fmtid="{D5CDD505-2E9C-101B-9397-08002B2CF9AE}" pid="16" name="level11">
    <vt:lpwstr/>
  </property>
  <property fmtid="{D5CDD505-2E9C-101B-9397-08002B2CF9AE}" pid="17" name="textpicture">
    <vt:lpwstr>288</vt:lpwstr>
  </property>
  <property fmtid="{D5CDD505-2E9C-101B-9397-08002B2CF9AE}" pid="18" name="ContentTypeId">
    <vt:lpwstr>0x01010040AFF7DF450EAC4792B566C74C150CD6</vt:lpwstr>
  </property>
</Properties>
</file>